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6" r:id="rId2"/>
  </p:sldMasterIdLst>
  <p:notesMasterIdLst>
    <p:notesMasterId r:id="rId47"/>
  </p:notesMasterIdLst>
  <p:sldIdLst>
    <p:sldId id="375" r:id="rId3"/>
    <p:sldId id="260" r:id="rId4"/>
    <p:sldId id="264" r:id="rId5"/>
    <p:sldId id="265" r:id="rId6"/>
    <p:sldId id="266" r:id="rId7"/>
    <p:sldId id="267" r:id="rId8"/>
    <p:sldId id="268" r:id="rId9"/>
    <p:sldId id="286" r:id="rId10"/>
    <p:sldId id="288" r:id="rId11"/>
    <p:sldId id="287" r:id="rId12"/>
    <p:sldId id="301" r:id="rId13"/>
    <p:sldId id="289" r:id="rId14"/>
    <p:sldId id="290" r:id="rId15"/>
    <p:sldId id="291" r:id="rId16"/>
    <p:sldId id="292" r:id="rId17"/>
    <p:sldId id="293" r:id="rId18"/>
    <p:sldId id="294" r:id="rId19"/>
    <p:sldId id="295" r:id="rId20"/>
    <p:sldId id="296" r:id="rId21"/>
    <p:sldId id="376" r:id="rId22"/>
    <p:sldId id="297" r:id="rId23"/>
    <p:sldId id="298" r:id="rId24"/>
    <p:sldId id="300" r:id="rId25"/>
    <p:sldId id="309" r:id="rId26"/>
    <p:sldId id="263" r:id="rId27"/>
    <p:sldId id="302" r:id="rId28"/>
    <p:sldId id="303" r:id="rId29"/>
    <p:sldId id="311" r:id="rId30"/>
    <p:sldId id="304" r:id="rId31"/>
    <p:sldId id="305" r:id="rId32"/>
    <p:sldId id="377" r:id="rId33"/>
    <p:sldId id="306" r:id="rId34"/>
    <p:sldId id="307" r:id="rId35"/>
    <p:sldId id="308" r:id="rId36"/>
    <p:sldId id="310" r:id="rId37"/>
    <p:sldId id="312" r:id="rId38"/>
    <p:sldId id="313" r:id="rId39"/>
    <p:sldId id="314" r:id="rId40"/>
    <p:sldId id="315" r:id="rId41"/>
    <p:sldId id="316" r:id="rId42"/>
    <p:sldId id="317" r:id="rId43"/>
    <p:sldId id="320" r:id="rId44"/>
    <p:sldId id="318" r:id="rId45"/>
    <p:sldId id="319"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A6"/>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92238" autoAdjust="0"/>
  </p:normalViewPr>
  <p:slideViewPr>
    <p:cSldViewPr snapToGrid="0" showGuides="1">
      <p:cViewPr varScale="1">
        <p:scale>
          <a:sx n="68" d="100"/>
          <a:sy n="68" d="100"/>
        </p:scale>
        <p:origin x="612" y="48"/>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A8A8FB-86E7-4B73-8683-5C72402EDCD7}" type="datetimeFigureOut">
              <a:rPr lang="en-US" smtClean="0"/>
              <a:t>8/21/2023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868FC2-D8AD-42B7-A68E-A50B533245D2}" type="slidenum">
              <a:rPr lang="en-US" smtClean="0"/>
              <a:t>‹#›</a:t>
            </a:fld>
            <a:endParaRPr lang="en-US"/>
          </a:p>
        </p:txBody>
      </p:sp>
    </p:spTree>
    <p:extLst>
      <p:ext uri="{BB962C8B-B14F-4D97-AF65-F5344CB8AC3E}">
        <p14:creationId xmlns:p14="http://schemas.microsoft.com/office/powerpoint/2010/main" val="1833528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ixabay.com/users/MiamiAccidentLawyer-14239016/?utm_source=link-attribution&amp;utm_medium=referral&amp;utm_campaign=image&amp;utm_content=4617873"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pixabay.com/photos/law-lawyer-attorney-justice-judge-4617873/" TargetMode="External"/><Relationship Id="rId4" Type="http://schemas.openxmlformats.org/officeDocument/2006/relationships/hyperlink" Target="https://pixabay.com/?utm_source=link-attribution&amp;utm_medium=referral&amp;utm_campaign=image&amp;utm_content=4617873"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unsplash.com/@rodlong?utm_source=unsplash&amp;utm_medium=referral&amp;utm_content=creditCopyText"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unsplash.com/photos/DRgrzQQsJDA" TargetMode="External"/><Relationship Id="rId4" Type="http://schemas.openxmlformats.org/officeDocument/2006/relationships/hyperlink" Target="https://unsplash.com/s/photos/bible-study?utm_source=unsplash&amp;utm_medium=referral&amp;utm_content=creditCopyText"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pixabay.com/photos/?utm_source=link-attribution&amp;utm_medium=referral&amp;utm_campaign=image&amp;utm_content=1209719"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pixabay.com/photos/squad-car-police-lights-city-urban-1209719/" TargetMode="External"/><Relationship Id="rId4" Type="http://schemas.openxmlformats.org/officeDocument/2006/relationships/hyperlink" Target="https://pixabay.com/?utm_source=link-attribution&amp;utm_medium=referral&amp;utm_campaign=image&amp;utm_content=1209719"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pixabay.com/users/Military_Material-5427301/?utm_source=link-attribution&amp;utm_medium=referral&amp;utm_campaign=image&amp;utm_content=2679283"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pixabay.com/photos/firefighter-emergency-fire-2679283/" TargetMode="External"/><Relationship Id="rId4" Type="http://schemas.openxmlformats.org/officeDocument/2006/relationships/hyperlink" Target="https://pixabay.com/?utm_source=link-attribution&amp;utm_medium=referral&amp;utm_campaign=image&amp;utm_content=2679283"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unsplash.com/@adamthomas48?utm_source=unsplash&amp;utm_medium=referral&amp;utm_content=creditCopyText"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unsplash.com/photos/FB1n9kXP7WA" TargetMode="External"/><Relationship Id="rId4" Type="http://schemas.openxmlformats.org/officeDocument/2006/relationships/hyperlink" Target="https://unsplash.com/s/photos/poor-people?utm_source=unsplash&amp;utm_medium=referral&amp;utm_content=creditCopyText"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unsplash.com/@pichler_sebastian?utm_source=unsplash&amp;utm_medium=referral&amp;utm_content=creditCopyText"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unsplash.com/photos/bAQH53VquTc" TargetMode="External"/><Relationship Id="rId4" Type="http://schemas.openxmlformats.org/officeDocument/2006/relationships/hyperlink" Target="https://unsplash.com/s/photos/laws?utm_source=unsplash&amp;utm_medium=referral&amp;utm_content=creditCopyText"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unsplash.com/@oskarssylwan?utm_source=unsplash&amp;utm_medium=referral&amp;utm_content=creditCopyText"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unsplash.com/photos/99wmYtakIyg" TargetMode="External"/><Relationship Id="rId4" Type="http://schemas.openxmlformats.org/officeDocument/2006/relationships/hyperlink" Target="https://unsplash.com/s/photos/city?utm_source=unsplash&amp;utm_medium=referral&amp;utm_content=creditCopyText"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unsplash.com/@davidtato?utm_source=unsplash&amp;utm_medium=referral&amp;utm_content=creditCopyText"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unsplash.com/photos/UwaEcIy81qE" TargetMode="External"/><Relationship Id="rId4" Type="http://schemas.openxmlformats.org/officeDocument/2006/relationships/hyperlink" Target="https://unsplash.com/s/photos/jefferson-memorial?utm_source=unsplash&amp;utm_medium=referral&amp;utm_content=creditCopyText"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unsplash.com/@benwhitephotography?utm_source=unsplash&amp;utm_medium=referral&amp;utm_content=creditCopyText"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unsplash.com/photos/qYanN54gIrI" TargetMode="External"/><Relationship Id="rId4" Type="http://schemas.openxmlformats.org/officeDocument/2006/relationships/hyperlink" Target="https://unsplash.com/s/photos/praying?utm_source=unsplash&amp;utm_medium=referral&amp;utm_content=creditCopyText"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unsplash.com/@thenewmalcolm?utm_source=unsplash&amp;utm_medium=referral&amp;utm_content=creditCopyText"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unsplash.com/photos/YUonZoCUAOk" TargetMode="External"/><Relationship Id="rId4" Type="http://schemas.openxmlformats.org/officeDocument/2006/relationships/hyperlink" Target="https://unsplash.com/s/photos/government-building?utm_source=unsplash&amp;utm_medium=referral&amp;utm_content=creditCopyText"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unsplash.com/@element5digital?utm_source=unsplash&amp;utm_medium=referral&amp;utm_content=creditCopyText"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unsplash.com/photos/2i7Dn2uMEQE" TargetMode="External"/><Relationship Id="rId4" Type="http://schemas.openxmlformats.org/officeDocument/2006/relationships/hyperlink" Target="https://unsplash.com/s/photos/election?utm_source=unsplash&amp;utm_medium=referral&amp;utm_content=creditCopyText"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unsplash.com/@element5digital?utm_source=unsplash&amp;utm_medium=referral&amp;utm_content=creditCopyText"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unsplash.com/photos/2i7Dn2uMEQE" TargetMode="External"/><Relationship Id="rId4" Type="http://schemas.openxmlformats.org/officeDocument/2006/relationships/hyperlink" Target="https://unsplash.com/s/photos/election?utm_source=unsplash&amp;utm_medium=referral&amp;utm_content=creditCopyText"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unsplash.com/@martinjernberg?utm_source=unsplash&amp;utm_medium=referral&amp;utm_content=creditCopyText"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unsplash.com/photos/Bl9Fvf0xB-0" TargetMode="External"/><Relationship Id="rId4" Type="http://schemas.openxmlformats.org/officeDocument/2006/relationships/hyperlink" Target="https://unsplash.com/s/photos/police-officer?utm_source=unsplash&amp;utm_medium=referral&amp;utm_content=creditCopyText"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unsplash.com/@alexisrbrown?utm_source=unsplash&amp;utm_medium=referral&amp;utm_content=creditCopyText"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unsplash.com/photos/omeaHbEFlN4" TargetMode="External"/><Relationship Id="rId4" Type="http://schemas.openxmlformats.org/officeDocument/2006/relationships/hyperlink" Target="https://unsplash.com/s/photos/bible-study?utm_source=unsplash&amp;utm_medium=referral&amp;utm_content=creditCopyText"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unsplash.com/@reinf?utm_source=unsplash&amp;utm_medium=referral&amp;utm_content=creditCopyText"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unsplash.com/photos/TAqspfWom04" TargetMode="External"/><Relationship Id="rId4" Type="http://schemas.openxmlformats.org/officeDocument/2006/relationships/hyperlink" Target="https://unsplash.com/s/photos/patriotism?utm_source=unsplash&amp;utm_medium=referral&amp;utm_content=creditCopyText"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unsplash.com/@reinf?utm_source=unsplash&amp;utm_medium=referral&amp;utm_content=creditCopyText" TargetMode="External"/><Relationship Id="rId2" Type="http://schemas.openxmlformats.org/officeDocument/2006/relationships/slide" Target="../slides/slide37.xml"/><Relationship Id="rId1" Type="http://schemas.openxmlformats.org/officeDocument/2006/relationships/notesMaster" Target="../notesMasters/notesMaster1.xml"/><Relationship Id="rId5" Type="http://schemas.openxmlformats.org/officeDocument/2006/relationships/hyperlink" Target="https://unsplash.com/photos/TAqspfWom04" TargetMode="External"/><Relationship Id="rId4" Type="http://schemas.openxmlformats.org/officeDocument/2006/relationships/hyperlink" Target="https://unsplash.com/s/photos/patriotism?utm_source=unsplash&amp;utm_medium=referral&amp;utm_content=creditCopyText"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unsplash.com/@reinf?utm_source=unsplash&amp;utm_medium=referral&amp;utm_content=creditCopyText"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s://unsplash.com/photos/TAqspfWom04" TargetMode="External"/><Relationship Id="rId4" Type="http://schemas.openxmlformats.org/officeDocument/2006/relationships/hyperlink" Target="https://unsplash.com/s/photos/patriotism?utm_source=unsplash&amp;utm_medium=referral&amp;utm_content=creditCopyText"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unsplash.com/@reinf?utm_source=unsplash&amp;utm_medium=referral&amp;utm_content=creditCopyText" TargetMode="External"/><Relationship Id="rId2" Type="http://schemas.openxmlformats.org/officeDocument/2006/relationships/slide" Target="../slides/slide39.xml"/><Relationship Id="rId1" Type="http://schemas.openxmlformats.org/officeDocument/2006/relationships/notesMaster" Target="../notesMasters/notesMaster1.xml"/><Relationship Id="rId5" Type="http://schemas.openxmlformats.org/officeDocument/2006/relationships/hyperlink" Target="https://unsplash.com/photos/TAqspfWom04" TargetMode="External"/><Relationship Id="rId4" Type="http://schemas.openxmlformats.org/officeDocument/2006/relationships/hyperlink" Target="https://unsplash.com/s/photos/patriotism?utm_source=unsplash&amp;utm_medium=referral&amp;utm_content=creditCopyText"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unsplash.com/@reinf?utm_source=unsplash&amp;utm_medium=referral&amp;utm_content=creditCopyText" TargetMode="External"/><Relationship Id="rId2" Type="http://schemas.openxmlformats.org/officeDocument/2006/relationships/slide" Target="../slides/slide40.xml"/><Relationship Id="rId1" Type="http://schemas.openxmlformats.org/officeDocument/2006/relationships/notesMaster" Target="../notesMasters/notesMaster1.xml"/><Relationship Id="rId5" Type="http://schemas.openxmlformats.org/officeDocument/2006/relationships/hyperlink" Target="https://unsplash.com/photos/TAqspfWom04" TargetMode="External"/><Relationship Id="rId4" Type="http://schemas.openxmlformats.org/officeDocument/2006/relationships/hyperlink" Target="https://unsplash.com/s/photos/patriotism?utm_source=unsplash&amp;utm_medium=referral&amp;utm_content=creditCopyText"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nsplash.com/@aussieactive?utm_source=unsplash&amp;utm_medium=referral&amp;utm_content=creditCopyText"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unsplash.com/photos/1brtlzDq-o8" TargetMode="External"/><Relationship Id="rId4" Type="http://schemas.openxmlformats.org/officeDocument/2006/relationships/hyperlink" Target="https://unsplash.com/s/photos/statue-of-liberty?utm_source=unsplash&amp;utm_medium=referral&amp;utm_content=creditCopyText"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unsplash.com/@reinf?utm_source=unsplash&amp;utm_medium=referral&amp;utm_content=creditCopyText" TargetMode="External"/><Relationship Id="rId2" Type="http://schemas.openxmlformats.org/officeDocument/2006/relationships/slide" Target="../slides/slide41.xml"/><Relationship Id="rId1" Type="http://schemas.openxmlformats.org/officeDocument/2006/relationships/notesMaster" Target="../notesMasters/notesMaster1.xml"/><Relationship Id="rId5" Type="http://schemas.openxmlformats.org/officeDocument/2006/relationships/hyperlink" Target="https://unsplash.com/photos/TAqspfWom04" TargetMode="External"/><Relationship Id="rId4" Type="http://schemas.openxmlformats.org/officeDocument/2006/relationships/hyperlink" Target="https://unsplash.com/s/photos/patriotism?utm_source=unsplash&amp;utm_medium=referral&amp;utm_content=creditCopyText"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unsplash.com/@reinf?utm_source=unsplash&amp;utm_medium=referral&amp;utm_content=creditCopyText"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s://unsplash.com/photos/TAqspfWom04" TargetMode="External"/><Relationship Id="rId4" Type="http://schemas.openxmlformats.org/officeDocument/2006/relationships/hyperlink" Target="https://unsplash.com/s/photos/patriotism?utm_source=unsplash&amp;utm_medium=referral&amp;utm_content=creditCopyText"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unsplash.com/@reinf?utm_source=unsplash&amp;utm_medium=referral&amp;utm_content=creditCopyText" TargetMode="External"/><Relationship Id="rId2" Type="http://schemas.openxmlformats.org/officeDocument/2006/relationships/slide" Target="../slides/slide43.xml"/><Relationship Id="rId1" Type="http://schemas.openxmlformats.org/officeDocument/2006/relationships/notesMaster" Target="../notesMasters/notesMaster1.xml"/><Relationship Id="rId5" Type="http://schemas.openxmlformats.org/officeDocument/2006/relationships/hyperlink" Target="https://unsplash.com/photos/TAqspfWom04" TargetMode="External"/><Relationship Id="rId4" Type="http://schemas.openxmlformats.org/officeDocument/2006/relationships/hyperlink" Target="https://unsplash.com/s/photos/patriotism?utm_source=unsplash&amp;utm_medium=referral&amp;utm_content=creditCopyText"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unsplash.com/@reinf?utm_source=unsplash&amp;utm_medium=referral&amp;utm_content=creditCopyText" TargetMode="External"/><Relationship Id="rId2" Type="http://schemas.openxmlformats.org/officeDocument/2006/relationships/slide" Target="../slides/slide44.xml"/><Relationship Id="rId1" Type="http://schemas.openxmlformats.org/officeDocument/2006/relationships/notesMaster" Target="../notesMasters/notesMaster1.xml"/><Relationship Id="rId5" Type="http://schemas.openxmlformats.org/officeDocument/2006/relationships/hyperlink" Target="https://unsplash.com/photos/TAqspfWom04" TargetMode="External"/><Relationship Id="rId4" Type="http://schemas.openxmlformats.org/officeDocument/2006/relationships/hyperlink" Target="https://unsplash.com/s/photos/patriotism?utm_source=unsplash&amp;utm_medium=referral&amp;utm_content=creditCopyText"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unsplash.com/@ryoji__iwata?utm_source=unsplash&amp;utm_medium=referral&amp;utm_content=creditCopyText"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unsplash.com/photos/IBaVuZsJJTo" TargetMode="External"/><Relationship Id="rId4" Type="http://schemas.openxmlformats.org/officeDocument/2006/relationships/hyperlink" Target="https://unsplash.com/s/photos/people?utm_source=unsplash&amp;utm_medium=referral&amp;utm_content=creditCopyText"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nsplash.com/photos/IBaVuZsJJTo"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unsplash.com/photos/wTD1-_u8x1g"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unsplash.com/@lepipotron?utm_source=unsplash&amp;utm_medium=referral&amp;utm_content=creditCopyText"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unsplash.com/photos/fGq8RpGlekM" TargetMode="External"/><Relationship Id="rId4" Type="http://schemas.openxmlformats.org/officeDocument/2006/relationships/hyperlink" Target="https://unsplash.com/s/photos/police?utm_source=unsplash&amp;utm_medium=referral&amp;utm_content=creditCopyText"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unsplash.com/@patrickian4?utm_source=unsplash&amp;utm_medium=referral&amp;utm_content=creditCopyText"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unsplash.com/photos/b_SHPU5M3nk" TargetMode="External"/><Relationship Id="rId4" Type="http://schemas.openxmlformats.org/officeDocument/2006/relationships/hyperlink" Target="https://unsplash.com/s/photos/prayer?utm_source=unsplash&amp;utm_medium=referral&amp;utm_content=creditCopyText"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ixabay.com/users/272447-272447/?utm_source=link-attribution&amp;utm_medium=referral&amp;utm_campaign=image&amp;utm_content=1056693"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pixabay.com/photos/ship-aircraft-carrier-us-navy-1056693/" TargetMode="External"/><Relationship Id="rId4" Type="http://schemas.openxmlformats.org/officeDocument/2006/relationships/hyperlink" Target="https://pixabay.com/?utm_source=link-attribution&amp;utm_medium=referral&amp;utm_campaign=image&amp;utm_content=1056693"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unsplash.com/@tingeyinjurylawfirm?utm_source=unsplash&amp;utm_medium=referral&amp;utm_content=creditCopyText"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unsplash.com/photos/L4YGuSg0fxs" TargetMode="External"/><Relationship Id="rId4" Type="http://schemas.openxmlformats.org/officeDocument/2006/relationships/hyperlink" Target="https://unsplash.com/s/photos/law?utm_source=unsplash&amp;utm_medium=referral&amp;utm_content=creditCopyTex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WIN-Initiative/Stone/Getty Images</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2FC3FA-137B-44D8-847C-0050ED1519F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5485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miami</a:t>
            </a:r>
            <a:r>
              <a:rPr lang="en-US" sz="1200" b="0" i="0" u="sng" kern="1200" dirty="0">
                <a:solidFill>
                  <a:schemeClr val="tx1"/>
                </a:solidFill>
                <a:effectLst/>
                <a:latin typeface="+mn-lt"/>
                <a:ea typeface="+mn-ea"/>
                <a:cs typeface="+mn-cs"/>
                <a:hlinkClick r:id="rId3"/>
              </a:rPr>
              <a:t> car accident lawyers</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https://pixabay.com/photos/law-lawyer-attorney-justice-judge-4617873/</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13</a:t>
            </a:fld>
            <a:endParaRPr lang="en-US"/>
          </a:p>
        </p:txBody>
      </p:sp>
    </p:spTree>
    <p:extLst>
      <p:ext uri="{BB962C8B-B14F-4D97-AF65-F5344CB8AC3E}">
        <p14:creationId xmlns:p14="http://schemas.microsoft.com/office/powerpoint/2010/main" val="2553775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Rod Long</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https://unsplash.com/photos/DRgrzQQsJDA</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14</a:t>
            </a:fld>
            <a:endParaRPr lang="en-US"/>
          </a:p>
        </p:txBody>
      </p:sp>
    </p:spTree>
    <p:extLst>
      <p:ext uri="{BB962C8B-B14F-4D97-AF65-F5344CB8AC3E}">
        <p14:creationId xmlns:p14="http://schemas.microsoft.com/office/powerpoint/2010/main" val="2538651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Free-Photos</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https://pixabay.com/photos/squad-car-police-lights-city-urban-1209719/</a:t>
            </a:r>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15</a:t>
            </a:fld>
            <a:endParaRPr lang="en-US"/>
          </a:p>
        </p:txBody>
      </p:sp>
    </p:spTree>
    <p:extLst>
      <p:ext uri="{BB962C8B-B14F-4D97-AF65-F5344CB8AC3E}">
        <p14:creationId xmlns:p14="http://schemas.microsoft.com/office/powerpoint/2010/main" val="3197561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Military_Material</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https://pixabay.com/photos/firefighter-emergency-fire-2679283/</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16</a:t>
            </a:fld>
            <a:endParaRPr lang="en-US"/>
          </a:p>
        </p:txBody>
      </p:sp>
    </p:spTree>
    <p:extLst>
      <p:ext uri="{BB962C8B-B14F-4D97-AF65-F5344CB8AC3E}">
        <p14:creationId xmlns:p14="http://schemas.microsoft.com/office/powerpoint/2010/main" val="468489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Adam Thomas</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https://unsplash.com/photos/FB1n9kXP7WA</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17</a:t>
            </a:fld>
            <a:endParaRPr lang="en-US"/>
          </a:p>
        </p:txBody>
      </p:sp>
    </p:spTree>
    <p:extLst>
      <p:ext uri="{BB962C8B-B14F-4D97-AF65-F5344CB8AC3E}">
        <p14:creationId xmlns:p14="http://schemas.microsoft.com/office/powerpoint/2010/main" val="461622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Sebastian Pichler</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https://unsplash.com/photos/bAQH53VquTc</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18</a:t>
            </a:fld>
            <a:endParaRPr lang="en-US"/>
          </a:p>
        </p:txBody>
      </p:sp>
    </p:spTree>
    <p:extLst>
      <p:ext uri="{BB962C8B-B14F-4D97-AF65-F5344CB8AC3E}">
        <p14:creationId xmlns:p14="http://schemas.microsoft.com/office/powerpoint/2010/main" val="755477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err="1">
                <a:solidFill>
                  <a:schemeClr val="tx1"/>
                </a:solidFill>
                <a:effectLst/>
                <a:latin typeface="+mn-lt"/>
                <a:ea typeface="+mn-ea"/>
                <a:cs typeface="+mn-cs"/>
                <a:hlinkClick r:id="rId3"/>
              </a:rPr>
              <a:t>Oskars</a:t>
            </a:r>
            <a:r>
              <a:rPr lang="en-US" sz="1200" b="0" i="0" kern="1200" dirty="0">
                <a:solidFill>
                  <a:schemeClr val="tx1"/>
                </a:solidFill>
                <a:effectLst/>
                <a:latin typeface="+mn-lt"/>
                <a:ea typeface="+mn-ea"/>
                <a:cs typeface="+mn-cs"/>
                <a:hlinkClick r:id="rId3"/>
              </a:rPr>
              <a:t> </a:t>
            </a:r>
            <a:r>
              <a:rPr lang="en-US" sz="1200" b="0" i="0" kern="1200" dirty="0" err="1">
                <a:solidFill>
                  <a:schemeClr val="tx1"/>
                </a:solidFill>
                <a:effectLst/>
                <a:latin typeface="+mn-lt"/>
                <a:ea typeface="+mn-ea"/>
                <a:cs typeface="+mn-cs"/>
                <a:hlinkClick r:id="rId3"/>
              </a:rPr>
              <a:t>Sylwan</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https://unsplash.com/photos/99wmYtakIyg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19</a:t>
            </a:fld>
            <a:endParaRPr lang="en-US"/>
          </a:p>
        </p:txBody>
      </p:sp>
    </p:spTree>
    <p:extLst>
      <p:ext uri="{BB962C8B-B14F-4D97-AF65-F5344CB8AC3E}">
        <p14:creationId xmlns:p14="http://schemas.microsoft.com/office/powerpoint/2010/main" val="2020338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BJU Press Art</a:t>
            </a:r>
          </a:p>
        </p:txBody>
      </p:sp>
      <p:sp>
        <p:nvSpPr>
          <p:cNvPr id="4" name="Slide Number Placeholder 3"/>
          <p:cNvSpPr>
            <a:spLocks noGrp="1"/>
          </p:cNvSpPr>
          <p:nvPr>
            <p:ph type="sldNum" sz="quarter" idx="5"/>
          </p:nvPr>
        </p:nvSpPr>
        <p:spPr/>
        <p:txBody>
          <a:bodyPr/>
          <a:lstStyle/>
          <a:p>
            <a:fld id="{B0868FC2-D8AD-42B7-A68E-A50B533245D2}" type="slidenum">
              <a:rPr lang="en-US" smtClean="0"/>
              <a:t>20</a:t>
            </a:fld>
            <a:endParaRPr lang="en-US"/>
          </a:p>
        </p:txBody>
      </p:sp>
    </p:spTree>
    <p:extLst>
      <p:ext uri="{BB962C8B-B14F-4D97-AF65-F5344CB8AC3E}">
        <p14:creationId xmlns:p14="http://schemas.microsoft.com/office/powerpoint/2010/main" val="15021588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David Tato</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https://unsplash.com/photos/UwaEcIy81qE</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25</a:t>
            </a:fld>
            <a:endParaRPr lang="en-US"/>
          </a:p>
        </p:txBody>
      </p:sp>
    </p:spTree>
    <p:extLst>
      <p:ext uri="{BB962C8B-B14F-4D97-AF65-F5344CB8AC3E}">
        <p14:creationId xmlns:p14="http://schemas.microsoft.com/office/powerpoint/2010/main" val="2127328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Ben White</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https://unsplash.com/photos/qYanN54gIrI</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26</a:t>
            </a:fld>
            <a:endParaRPr lang="en-US"/>
          </a:p>
        </p:txBody>
      </p:sp>
    </p:spTree>
    <p:extLst>
      <p:ext uri="{BB962C8B-B14F-4D97-AF65-F5344CB8AC3E}">
        <p14:creationId xmlns:p14="http://schemas.microsoft.com/office/powerpoint/2010/main" val="990568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Obi </a:t>
            </a:r>
            <a:r>
              <a:rPr lang="en-US" sz="1200" b="0" i="0" kern="1200" dirty="0" err="1">
                <a:solidFill>
                  <a:schemeClr val="tx1"/>
                </a:solidFill>
                <a:effectLst/>
                <a:latin typeface="+mn-lt"/>
                <a:ea typeface="+mn-ea"/>
                <a:cs typeface="+mn-cs"/>
                <a:hlinkClick r:id="rId3"/>
              </a:rPr>
              <a:t>Onyeador</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https://unsplash.com/photos/YUonZoCUAOk</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a:t>
            </a:fld>
            <a:endParaRPr lang="en-US"/>
          </a:p>
        </p:txBody>
      </p:sp>
    </p:spTree>
    <p:extLst>
      <p:ext uri="{BB962C8B-B14F-4D97-AF65-F5344CB8AC3E}">
        <p14:creationId xmlns:p14="http://schemas.microsoft.com/office/powerpoint/2010/main" val="2521964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Element5 Digital</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https://unsplash.com/photos/2i7Dn2uMEQE</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27</a:t>
            </a:fld>
            <a:endParaRPr lang="en-US"/>
          </a:p>
        </p:txBody>
      </p:sp>
    </p:spTree>
    <p:extLst>
      <p:ext uri="{BB962C8B-B14F-4D97-AF65-F5344CB8AC3E}">
        <p14:creationId xmlns:p14="http://schemas.microsoft.com/office/powerpoint/2010/main" val="4614451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Element5 Digital</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https://unsplash.com/photos/2i7Dn2uMEQE</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28</a:t>
            </a:fld>
            <a:endParaRPr lang="en-US"/>
          </a:p>
        </p:txBody>
      </p:sp>
    </p:spTree>
    <p:extLst>
      <p:ext uri="{BB962C8B-B14F-4D97-AF65-F5344CB8AC3E}">
        <p14:creationId xmlns:p14="http://schemas.microsoft.com/office/powerpoint/2010/main" val="3802323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Martin </a:t>
            </a:r>
            <a:r>
              <a:rPr lang="en-US" sz="1200" b="0" i="0" kern="1200" dirty="0" err="1">
                <a:solidFill>
                  <a:schemeClr val="tx1"/>
                </a:solidFill>
                <a:effectLst/>
                <a:latin typeface="+mn-lt"/>
                <a:ea typeface="+mn-ea"/>
                <a:cs typeface="+mn-cs"/>
                <a:hlinkClick r:id="rId3"/>
              </a:rPr>
              <a:t>Jernberg</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https://unsplash.com/photos/Bl9Fvf0xB-0</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29</a:t>
            </a:fld>
            <a:endParaRPr lang="en-US"/>
          </a:p>
        </p:txBody>
      </p:sp>
    </p:spTree>
    <p:extLst>
      <p:ext uri="{BB962C8B-B14F-4D97-AF65-F5344CB8AC3E}">
        <p14:creationId xmlns:p14="http://schemas.microsoft.com/office/powerpoint/2010/main" val="18565488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Alexis Brown</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https://unsplash.com/photos/omeaHbEFlN4</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30</a:t>
            </a:fld>
            <a:endParaRPr lang="en-US"/>
          </a:p>
        </p:txBody>
      </p:sp>
    </p:spTree>
    <p:extLst>
      <p:ext uri="{BB962C8B-B14F-4D97-AF65-F5344CB8AC3E}">
        <p14:creationId xmlns:p14="http://schemas.microsoft.com/office/powerpoint/2010/main" val="53674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BJU Press Art</a:t>
            </a:r>
          </a:p>
        </p:txBody>
      </p:sp>
      <p:sp>
        <p:nvSpPr>
          <p:cNvPr id="4" name="Slide Number Placeholder 3"/>
          <p:cNvSpPr>
            <a:spLocks noGrp="1"/>
          </p:cNvSpPr>
          <p:nvPr>
            <p:ph type="sldNum" sz="quarter" idx="5"/>
          </p:nvPr>
        </p:nvSpPr>
        <p:spPr/>
        <p:txBody>
          <a:bodyPr/>
          <a:lstStyle/>
          <a:p>
            <a:fld id="{B0868FC2-D8AD-42B7-A68E-A50B533245D2}" type="slidenum">
              <a:rPr lang="en-US" smtClean="0"/>
              <a:t>31</a:t>
            </a:fld>
            <a:endParaRPr lang="en-US"/>
          </a:p>
        </p:txBody>
      </p:sp>
    </p:spTree>
    <p:extLst>
      <p:ext uri="{BB962C8B-B14F-4D97-AF65-F5344CB8AC3E}">
        <p14:creationId xmlns:p14="http://schemas.microsoft.com/office/powerpoint/2010/main" val="520920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Raúl </a:t>
            </a:r>
            <a:r>
              <a:rPr lang="en-US" sz="1200" b="0" i="0" kern="1200" dirty="0" err="1">
                <a:solidFill>
                  <a:schemeClr val="tx1"/>
                </a:solidFill>
                <a:effectLst/>
                <a:latin typeface="+mn-lt"/>
                <a:ea typeface="+mn-ea"/>
                <a:cs typeface="+mn-cs"/>
                <a:hlinkClick r:id="rId3"/>
              </a:rPr>
              <a:t>Nájera</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https://unsplash.com/photos/TAqspfWom04</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36</a:t>
            </a:fld>
            <a:endParaRPr lang="en-US"/>
          </a:p>
        </p:txBody>
      </p:sp>
    </p:spTree>
    <p:extLst>
      <p:ext uri="{BB962C8B-B14F-4D97-AF65-F5344CB8AC3E}">
        <p14:creationId xmlns:p14="http://schemas.microsoft.com/office/powerpoint/2010/main" val="5587902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Raúl </a:t>
            </a:r>
            <a:r>
              <a:rPr lang="en-US" sz="1200" b="0" i="0" kern="1200" dirty="0" err="1">
                <a:solidFill>
                  <a:schemeClr val="tx1"/>
                </a:solidFill>
                <a:effectLst/>
                <a:latin typeface="+mn-lt"/>
                <a:ea typeface="+mn-ea"/>
                <a:cs typeface="+mn-cs"/>
                <a:hlinkClick r:id="rId3"/>
              </a:rPr>
              <a:t>Nájera</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https://unsplash.com/photos/TAqspfWom04</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37</a:t>
            </a:fld>
            <a:endParaRPr lang="en-US"/>
          </a:p>
        </p:txBody>
      </p:sp>
    </p:spTree>
    <p:extLst>
      <p:ext uri="{BB962C8B-B14F-4D97-AF65-F5344CB8AC3E}">
        <p14:creationId xmlns:p14="http://schemas.microsoft.com/office/powerpoint/2010/main" val="288390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Raúl </a:t>
            </a:r>
            <a:r>
              <a:rPr lang="en-US" sz="1200" b="0" i="0" kern="1200" dirty="0" err="1">
                <a:solidFill>
                  <a:schemeClr val="tx1"/>
                </a:solidFill>
                <a:effectLst/>
                <a:latin typeface="+mn-lt"/>
                <a:ea typeface="+mn-ea"/>
                <a:cs typeface="+mn-cs"/>
                <a:hlinkClick r:id="rId3"/>
              </a:rPr>
              <a:t>Nájera</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https://unsplash.com/photos/TAqspfWom04</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38</a:t>
            </a:fld>
            <a:endParaRPr lang="en-US"/>
          </a:p>
        </p:txBody>
      </p:sp>
    </p:spTree>
    <p:extLst>
      <p:ext uri="{BB962C8B-B14F-4D97-AF65-F5344CB8AC3E}">
        <p14:creationId xmlns:p14="http://schemas.microsoft.com/office/powerpoint/2010/main" val="1394776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Raúl </a:t>
            </a:r>
            <a:r>
              <a:rPr lang="en-US" sz="1200" b="0" i="0" kern="1200" dirty="0" err="1">
                <a:solidFill>
                  <a:schemeClr val="tx1"/>
                </a:solidFill>
                <a:effectLst/>
                <a:latin typeface="+mn-lt"/>
                <a:ea typeface="+mn-ea"/>
                <a:cs typeface="+mn-cs"/>
                <a:hlinkClick r:id="rId3"/>
              </a:rPr>
              <a:t>Nájera</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https://unsplash.com/photos/TAqspfWom04</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39</a:t>
            </a:fld>
            <a:endParaRPr lang="en-US"/>
          </a:p>
        </p:txBody>
      </p:sp>
    </p:spTree>
    <p:extLst>
      <p:ext uri="{BB962C8B-B14F-4D97-AF65-F5344CB8AC3E}">
        <p14:creationId xmlns:p14="http://schemas.microsoft.com/office/powerpoint/2010/main" val="18077117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Raúl </a:t>
            </a:r>
            <a:r>
              <a:rPr lang="en-US" sz="1200" b="0" i="0" kern="1200" dirty="0" err="1">
                <a:solidFill>
                  <a:schemeClr val="tx1"/>
                </a:solidFill>
                <a:effectLst/>
                <a:latin typeface="+mn-lt"/>
                <a:ea typeface="+mn-ea"/>
                <a:cs typeface="+mn-cs"/>
                <a:hlinkClick r:id="rId3"/>
              </a:rPr>
              <a:t>Nájera</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https://unsplash.com/photos/TAqspfWom04</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40</a:t>
            </a:fld>
            <a:endParaRPr lang="en-US"/>
          </a:p>
        </p:txBody>
      </p:sp>
    </p:spTree>
    <p:extLst>
      <p:ext uri="{BB962C8B-B14F-4D97-AF65-F5344CB8AC3E}">
        <p14:creationId xmlns:p14="http://schemas.microsoft.com/office/powerpoint/2010/main" val="2377194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err="1">
                <a:solidFill>
                  <a:schemeClr val="tx1"/>
                </a:solidFill>
                <a:effectLst/>
                <a:latin typeface="+mn-lt"/>
                <a:ea typeface="+mn-ea"/>
                <a:cs typeface="+mn-cs"/>
                <a:hlinkClick r:id="rId3"/>
              </a:rPr>
              <a:t>AussieActive</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https://unsplash.com/photos/1brtlzDq-o8</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a:t>
            </a:fld>
            <a:endParaRPr lang="en-US"/>
          </a:p>
        </p:txBody>
      </p:sp>
    </p:spTree>
    <p:extLst>
      <p:ext uri="{BB962C8B-B14F-4D97-AF65-F5344CB8AC3E}">
        <p14:creationId xmlns:p14="http://schemas.microsoft.com/office/powerpoint/2010/main" val="15223149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Raúl </a:t>
            </a:r>
            <a:r>
              <a:rPr lang="en-US" sz="1200" b="0" i="0" kern="1200" dirty="0" err="1">
                <a:solidFill>
                  <a:schemeClr val="tx1"/>
                </a:solidFill>
                <a:effectLst/>
                <a:latin typeface="+mn-lt"/>
                <a:ea typeface="+mn-ea"/>
                <a:cs typeface="+mn-cs"/>
                <a:hlinkClick r:id="rId3"/>
              </a:rPr>
              <a:t>Nájera</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https://unsplash.com/photos/TAqspfWom04</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41</a:t>
            </a:fld>
            <a:endParaRPr lang="en-US"/>
          </a:p>
        </p:txBody>
      </p:sp>
    </p:spTree>
    <p:extLst>
      <p:ext uri="{BB962C8B-B14F-4D97-AF65-F5344CB8AC3E}">
        <p14:creationId xmlns:p14="http://schemas.microsoft.com/office/powerpoint/2010/main" val="27232725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Raúl </a:t>
            </a:r>
            <a:r>
              <a:rPr lang="en-US" sz="1200" b="0" i="0" kern="1200" dirty="0" err="1">
                <a:solidFill>
                  <a:schemeClr val="tx1"/>
                </a:solidFill>
                <a:effectLst/>
                <a:latin typeface="+mn-lt"/>
                <a:ea typeface="+mn-ea"/>
                <a:cs typeface="+mn-cs"/>
                <a:hlinkClick r:id="rId3"/>
              </a:rPr>
              <a:t>Nájera</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https://unsplash.com/photos/TAqspfWom04</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42</a:t>
            </a:fld>
            <a:endParaRPr lang="en-US"/>
          </a:p>
        </p:txBody>
      </p:sp>
    </p:spTree>
    <p:extLst>
      <p:ext uri="{BB962C8B-B14F-4D97-AF65-F5344CB8AC3E}">
        <p14:creationId xmlns:p14="http://schemas.microsoft.com/office/powerpoint/2010/main" val="3006862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Raúl </a:t>
            </a:r>
            <a:r>
              <a:rPr lang="en-US" sz="1200" b="0" i="0" kern="1200" dirty="0" err="1">
                <a:solidFill>
                  <a:schemeClr val="tx1"/>
                </a:solidFill>
                <a:effectLst/>
                <a:latin typeface="+mn-lt"/>
                <a:ea typeface="+mn-ea"/>
                <a:cs typeface="+mn-cs"/>
                <a:hlinkClick r:id="rId3"/>
              </a:rPr>
              <a:t>Nájera</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https://unsplash.com/photos/TAqspfWom04</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43</a:t>
            </a:fld>
            <a:endParaRPr lang="en-US"/>
          </a:p>
        </p:txBody>
      </p:sp>
    </p:spTree>
    <p:extLst>
      <p:ext uri="{BB962C8B-B14F-4D97-AF65-F5344CB8AC3E}">
        <p14:creationId xmlns:p14="http://schemas.microsoft.com/office/powerpoint/2010/main" val="16104664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Raúl </a:t>
            </a:r>
            <a:r>
              <a:rPr lang="en-US" sz="1200" b="0" i="0" kern="1200" dirty="0" err="1">
                <a:solidFill>
                  <a:schemeClr val="tx1"/>
                </a:solidFill>
                <a:effectLst/>
                <a:latin typeface="+mn-lt"/>
                <a:ea typeface="+mn-ea"/>
                <a:cs typeface="+mn-cs"/>
                <a:hlinkClick r:id="rId3"/>
              </a:rPr>
              <a:t>Nájera</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https://unsplash.com/photos/TAqspfWom04</a:t>
            </a:r>
            <a:endParaRPr lang="en-US" dirty="0"/>
          </a:p>
          <a:p>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44</a:t>
            </a:fld>
            <a:endParaRPr lang="en-US"/>
          </a:p>
        </p:txBody>
      </p:sp>
    </p:spTree>
    <p:extLst>
      <p:ext uri="{BB962C8B-B14F-4D97-AF65-F5344CB8AC3E}">
        <p14:creationId xmlns:p14="http://schemas.microsoft.com/office/powerpoint/2010/main" val="4107207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err="1">
                <a:solidFill>
                  <a:schemeClr val="tx1"/>
                </a:solidFill>
                <a:effectLst/>
                <a:latin typeface="+mn-lt"/>
                <a:ea typeface="+mn-ea"/>
                <a:cs typeface="+mn-cs"/>
                <a:hlinkClick r:id="rId3"/>
              </a:rPr>
              <a:t>Ryoji</a:t>
            </a:r>
            <a:r>
              <a:rPr lang="en-US" sz="1200" b="0" i="0" kern="1200" dirty="0">
                <a:solidFill>
                  <a:schemeClr val="tx1"/>
                </a:solidFill>
                <a:effectLst/>
                <a:latin typeface="+mn-lt"/>
                <a:ea typeface="+mn-ea"/>
                <a:cs typeface="+mn-cs"/>
                <a:hlinkClick r:id="rId3"/>
              </a:rPr>
              <a:t> Iwata</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https://unsplash.com/photos/IBaVuZsJJTo</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a:t>
            </a:fld>
            <a:endParaRPr lang="en-US"/>
          </a:p>
        </p:txBody>
      </p:sp>
    </p:spTree>
    <p:extLst>
      <p:ext uri="{BB962C8B-B14F-4D97-AF65-F5344CB8AC3E}">
        <p14:creationId xmlns:p14="http://schemas.microsoft.com/office/powerpoint/2010/main" val="3368503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https://unsplash.com/photos/IBaVuZsJJTo</a:t>
            </a:r>
            <a:endParaRPr lang="en-US" dirty="0"/>
          </a:p>
          <a:p>
            <a:r>
              <a:rPr lang="en-US" dirty="0">
                <a:hlinkClick r:id="rId4"/>
              </a:rPr>
              <a:t>https://unsplash.com/photos/wTD1-_u8x1g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a:t>
            </a:fld>
            <a:endParaRPr lang="en-US"/>
          </a:p>
        </p:txBody>
      </p:sp>
    </p:spTree>
    <p:extLst>
      <p:ext uri="{BB962C8B-B14F-4D97-AF65-F5344CB8AC3E}">
        <p14:creationId xmlns:p14="http://schemas.microsoft.com/office/powerpoint/2010/main" val="2080703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Pierre Herman</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https://unsplash.com/photos/fGq8RpGlekM</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a:t>
            </a:fld>
            <a:endParaRPr lang="en-US"/>
          </a:p>
        </p:txBody>
      </p:sp>
    </p:spTree>
    <p:extLst>
      <p:ext uri="{BB962C8B-B14F-4D97-AF65-F5344CB8AC3E}">
        <p14:creationId xmlns:p14="http://schemas.microsoft.com/office/powerpoint/2010/main" val="1915556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Patrick Fore</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https://unsplash.com/photos/b_SHPU5M3nk</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7</a:t>
            </a:fld>
            <a:endParaRPr lang="en-US"/>
          </a:p>
        </p:txBody>
      </p:sp>
    </p:spTree>
    <p:extLst>
      <p:ext uri="{BB962C8B-B14F-4D97-AF65-F5344CB8AC3E}">
        <p14:creationId xmlns:p14="http://schemas.microsoft.com/office/powerpoint/2010/main" val="3852514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272447</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https://pixabay.com/photos/ship-aircraft-carrier-us-navy-1056693/</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11</a:t>
            </a:fld>
            <a:endParaRPr lang="en-US"/>
          </a:p>
        </p:txBody>
      </p:sp>
    </p:spTree>
    <p:extLst>
      <p:ext uri="{BB962C8B-B14F-4D97-AF65-F5344CB8AC3E}">
        <p14:creationId xmlns:p14="http://schemas.microsoft.com/office/powerpoint/2010/main" val="1478656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Tingey Injury Law Firm</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https://unsplash.com/photos/L4YGuSg0fxs</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12</a:t>
            </a:fld>
            <a:endParaRPr lang="en-US"/>
          </a:p>
        </p:txBody>
      </p:sp>
    </p:spTree>
    <p:extLst>
      <p:ext uri="{BB962C8B-B14F-4D97-AF65-F5344CB8AC3E}">
        <p14:creationId xmlns:p14="http://schemas.microsoft.com/office/powerpoint/2010/main" val="4119680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72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8/21/2023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61098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152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42671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65224" y="3587757"/>
            <a:ext cx="5960117" cy="1830674"/>
          </a:xfrm>
        </p:spPr>
        <p:txBody>
          <a:bodyPr anchor="b">
            <a:noAutofit/>
          </a:bodyPr>
          <a:lstStyle>
            <a:lvl1pPr algn="ctr">
              <a:defRPr sz="4166">
                <a:solidFill>
                  <a:schemeClr val="tx1">
                    <a:lumMod val="85000"/>
                    <a:lumOff val="15000"/>
                  </a:schemeClr>
                </a:solidFill>
              </a:defRPr>
            </a:lvl1pPr>
          </a:lstStyle>
          <a:p>
            <a:r>
              <a:rPr lang="en-US" dirty="0"/>
              <a:t>Chapter xx</a:t>
            </a:r>
          </a:p>
        </p:txBody>
      </p:sp>
      <p:sp>
        <p:nvSpPr>
          <p:cNvPr id="3" name="Subtitle 2"/>
          <p:cNvSpPr>
            <a:spLocks noGrp="1"/>
          </p:cNvSpPr>
          <p:nvPr>
            <p:ph type="subTitle" idx="1" hasCustomPrompt="1"/>
          </p:nvPr>
        </p:nvSpPr>
        <p:spPr>
          <a:xfrm>
            <a:off x="5365224" y="5418431"/>
            <a:ext cx="5960117" cy="938490"/>
          </a:xfrm>
        </p:spPr>
        <p:txBody>
          <a:bodyPr/>
          <a:lstStyle>
            <a:lvl1pPr marL="0" indent="0" algn="ctr">
              <a:buNone/>
              <a:defRPr sz="2500">
                <a:solidFill>
                  <a:schemeClr val="tx1">
                    <a:lumMod val="85000"/>
                    <a:lumOff val="15000"/>
                  </a:schemeClr>
                </a:solidFill>
              </a:defRPr>
            </a:lvl1pPr>
            <a:lvl2pPr marL="476220" indent="0" algn="ctr">
              <a:buNone/>
              <a:defRPr sz="2083"/>
            </a:lvl2pPr>
            <a:lvl3pPr marL="952439" indent="0" algn="ctr">
              <a:buNone/>
              <a:defRPr sz="1875"/>
            </a:lvl3pPr>
            <a:lvl4pPr marL="1428659" indent="0" algn="ctr">
              <a:buNone/>
              <a:defRPr sz="1667"/>
            </a:lvl4pPr>
            <a:lvl5pPr marL="1904878" indent="0" algn="ctr">
              <a:buNone/>
              <a:defRPr sz="1667"/>
            </a:lvl5pPr>
            <a:lvl6pPr marL="2381098" indent="0" algn="ctr">
              <a:buNone/>
              <a:defRPr sz="1667"/>
            </a:lvl6pPr>
            <a:lvl7pPr marL="2857317" indent="0" algn="ctr">
              <a:buNone/>
              <a:defRPr sz="1667"/>
            </a:lvl7pPr>
            <a:lvl8pPr marL="3333537" indent="0" algn="ctr">
              <a:buNone/>
              <a:defRPr sz="1667"/>
            </a:lvl8pPr>
            <a:lvl9pPr marL="3809756" indent="0" algn="ctr">
              <a:buNone/>
              <a:defRPr sz="1667"/>
            </a:lvl9pPr>
          </a:lstStyle>
          <a:p>
            <a:r>
              <a:rPr lang="en-US" dirty="0"/>
              <a:t>Subtitle/Lesson xxx</a:t>
            </a:r>
          </a:p>
        </p:txBody>
      </p:sp>
      <p:sp>
        <p:nvSpPr>
          <p:cNvPr id="4" name="Date Placeholder 3"/>
          <p:cNvSpPr>
            <a:spLocks noGrp="1"/>
          </p:cNvSpPr>
          <p:nvPr>
            <p:ph type="dt" sz="half" idx="10"/>
          </p:nvPr>
        </p:nvSpPr>
        <p:spPr/>
        <p:txBody>
          <a:bodyPr/>
          <a:lstStyle/>
          <a:p>
            <a:fld id="{7BBCF770-B3AB-4BA0-ABF1-93BA85E8F711}" type="datetimeFigureOut">
              <a:rPr lang="en-US" smtClean="0"/>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3845824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685" y="1206392"/>
            <a:ext cx="10508632" cy="2852677"/>
          </a:xfrm>
        </p:spPr>
        <p:txBody>
          <a:bodyPr anchor="b">
            <a:normAutofit/>
          </a:bodyPr>
          <a:lstStyle>
            <a:lvl1pPr>
              <a:defRPr sz="5000"/>
            </a:lvl1pPr>
          </a:lstStyle>
          <a:p>
            <a:r>
              <a:rPr lang="en-US" dirty="0"/>
              <a:t>Section Title</a:t>
            </a:r>
          </a:p>
        </p:txBody>
      </p:sp>
      <p:sp>
        <p:nvSpPr>
          <p:cNvPr id="3" name="Text Placeholder 2"/>
          <p:cNvSpPr>
            <a:spLocks noGrp="1"/>
          </p:cNvSpPr>
          <p:nvPr>
            <p:ph type="body" idx="1" hasCustomPrompt="1"/>
          </p:nvPr>
        </p:nvSpPr>
        <p:spPr>
          <a:xfrm>
            <a:off x="841684" y="4085529"/>
            <a:ext cx="10508633" cy="1499928"/>
          </a:xfrm>
        </p:spPr>
        <p:txBody>
          <a:bodyPr/>
          <a:lstStyle>
            <a:lvl1pPr marL="0" indent="0">
              <a:buNone/>
              <a:defRPr sz="2500">
                <a:solidFill>
                  <a:schemeClr val="tx1">
                    <a:tint val="75000"/>
                  </a:schemeClr>
                </a:solidFill>
              </a:defRPr>
            </a:lvl1pPr>
            <a:lvl2pPr marL="476220" indent="0">
              <a:buNone/>
              <a:defRPr sz="2083">
                <a:solidFill>
                  <a:schemeClr val="tx1">
                    <a:tint val="75000"/>
                  </a:schemeClr>
                </a:solidFill>
              </a:defRPr>
            </a:lvl2pPr>
            <a:lvl3pPr marL="952439" indent="0">
              <a:buNone/>
              <a:defRPr sz="1875">
                <a:solidFill>
                  <a:schemeClr val="tx1">
                    <a:tint val="75000"/>
                  </a:schemeClr>
                </a:solidFill>
              </a:defRPr>
            </a:lvl3pPr>
            <a:lvl4pPr marL="1428659" indent="0">
              <a:buNone/>
              <a:defRPr sz="1667">
                <a:solidFill>
                  <a:schemeClr val="tx1">
                    <a:tint val="75000"/>
                  </a:schemeClr>
                </a:solidFill>
              </a:defRPr>
            </a:lvl4pPr>
            <a:lvl5pPr marL="1904878" indent="0">
              <a:buNone/>
              <a:defRPr sz="1667">
                <a:solidFill>
                  <a:schemeClr val="tx1">
                    <a:tint val="75000"/>
                  </a:schemeClr>
                </a:solidFill>
              </a:defRPr>
            </a:lvl5pPr>
            <a:lvl6pPr marL="2381098" indent="0">
              <a:buNone/>
              <a:defRPr sz="1667">
                <a:solidFill>
                  <a:schemeClr val="tx1">
                    <a:tint val="75000"/>
                  </a:schemeClr>
                </a:solidFill>
              </a:defRPr>
            </a:lvl6pPr>
            <a:lvl7pPr marL="2857317" indent="0">
              <a:buNone/>
              <a:defRPr sz="1667">
                <a:solidFill>
                  <a:schemeClr val="tx1">
                    <a:tint val="75000"/>
                  </a:schemeClr>
                </a:solidFill>
              </a:defRPr>
            </a:lvl7pPr>
            <a:lvl8pPr marL="3333537" indent="0">
              <a:buNone/>
              <a:defRPr sz="1667">
                <a:solidFill>
                  <a:schemeClr val="tx1">
                    <a:tint val="75000"/>
                  </a:schemeClr>
                </a:solidFill>
              </a:defRPr>
            </a:lvl8pPr>
            <a:lvl9pPr marL="3809756" indent="0">
              <a:buNone/>
              <a:defRPr sz="1667">
                <a:solidFill>
                  <a:schemeClr val="tx1">
                    <a:tint val="75000"/>
                  </a:schemeClr>
                </a:solidFill>
              </a:defRPr>
            </a:lvl9pPr>
          </a:lstStyle>
          <a:p>
            <a:pPr lvl="0"/>
            <a:r>
              <a:rPr lang="en-US" dirty="0"/>
              <a:t>Subtitle</a:t>
            </a:r>
          </a:p>
        </p:txBody>
      </p:sp>
      <p:sp>
        <p:nvSpPr>
          <p:cNvPr id="4" name="Date Placeholder 3"/>
          <p:cNvSpPr>
            <a:spLocks noGrp="1"/>
          </p:cNvSpPr>
          <p:nvPr>
            <p:ph type="dt" sz="half" idx="10"/>
          </p:nvPr>
        </p:nvSpPr>
        <p:spPr/>
        <p:txBody>
          <a:bodyPr/>
          <a:lstStyle/>
          <a:p>
            <a:fld id="{7BBCF770-B3AB-4BA0-ABF1-93BA85E8F711}" type="datetimeFigureOut">
              <a:rPr lang="en-US" smtClean="0"/>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7264112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283530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376" y="1825714"/>
            <a:ext cx="5177424" cy="4350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4546" y="1825714"/>
            <a:ext cx="5179078" cy="4350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BCF770-B3AB-4BA0-ABF1-93BA85E8F711}" type="datetimeFigureOut">
              <a:rPr lang="en-US" smtClean="0"/>
              <a:t>8/21/2023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7473248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30" y="365474"/>
            <a:ext cx="10515249" cy="1324634"/>
          </a:xfrm>
        </p:spPr>
        <p:txBody>
          <a:bodyPr/>
          <a:lstStyle/>
          <a:p>
            <a:r>
              <a:rPr lang="en-US"/>
              <a:t>Click to edit Master title style</a:t>
            </a:r>
          </a:p>
        </p:txBody>
      </p:sp>
      <p:sp>
        <p:nvSpPr>
          <p:cNvPr id="3" name="Text Placeholder 2"/>
          <p:cNvSpPr>
            <a:spLocks noGrp="1"/>
          </p:cNvSpPr>
          <p:nvPr>
            <p:ph type="body" idx="1"/>
          </p:nvPr>
        </p:nvSpPr>
        <p:spPr>
          <a:xfrm>
            <a:off x="840030" y="1681840"/>
            <a:ext cx="5157582" cy="823555"/>
          </a:xfrm>
        </p:spPr>
        <p:txBody>
          <a:bodyPr anchor="b"/>
          <a:lstStyle>
            <a:lvl1pPr marL="0" indent="0">
              <a:buNone/>
              <a:defRPr sz="2500" b="1"/>
            </a:lvl1pPr>
            <a:lvl2pPr marL="476220" indent="0">
              <a:buNone/>
              <a:defRPr sz="2083" b="1"/>
            </a:lvl2pPr>
            <a:lvl3pPr marL="952439" indent="0">
              <a:buNone/>
              <a:defRPr sz="1875" b="1"/>
            </a:lvl3pPr>
            <a:lvl4pPr marL="1428659" indent="0">
              <a:buNone/>
              <a:defRPr sz="1667" b="1"/>
            </a:lvl4pPr>
            <a:lvl5pPr marL="1904878" indent="0">
              <a:buNone/>
              <a:defRPr sz="1667" b="1"/>
            </a:lvl5pPr>
            <a:lvl6pPr marL="2381098" indent="0">
              <a:buNone/>
              <a:defRPr sz="1667" b="1"/>
            </a:lvl6pPr>
            <a:lvl7pPr marL="2857317" indent="0">
              <a:buNone/>
              <a:defRPr sz="1667" b="1"/>
            </a:lvl7pPr>
            <a:lvl8pPr marL="3333537" indent="0">
              <a:buNone/>
              <a:defRPr sz="1667" b="1"/>
            </a:lvl8pPr>
            <a:lvl9pPr marL="3809756" indent="0">
              <a:buNone/>
              <a:defRPr sz="1667" b="1"/>
            </a:lvl9pPr>
          </a:lstStyle>
          <a:p>
            <a:pPr lvl="0"/>
            <a:r>
              <a:rPr lang="en-US"/>
              <a:t>Edit Master text styles</a:t>
            </a:r>
          </a:p>
        </p:txBody>
      </p:sp>
      <p:sp>
        <p:nvSpPr>
          <p:cNvPr id="4" name="Content Placeholder 3"/>
          <p:cNvSpPr>
            <a:spLocks noGrp="1"/>
          </p:cNvSpPr>
          <p:nvPr>
            <p:ph sz="half" idx="2"/>
          </p:nvPr>
        </p:nvSpPr>
        <p:spPr>
          <a:xfrm>
            <a:off x="840030" y="2505395"/>
            <a:ext cx="5157582" cy="3684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893" y="1681840"/>
            <a:ext cx="5182385" cy="823555"/>
          </a:xfrm>
        </p:spPr>
        <p:txBody>
          <a:bodyPr anchor="b"/>
          <a:lstStyle>
            <a:lvl1pPr marL="0" indent="0">
              <a:buNone/>
              <a:defRPr sz="2500" b="1"/>
            </a:lvl1pPr>
            <a:lvl2pPr marL="476220" indent="0">
              <a:buNone/>
              <a:defRPr sz="2083" b="1"/>
            </a:lvl2pPr>
            <a:lvl3pPr marL="952439" indent="0">
              <a:buNone/>
              <a:defRPr sz="1875" b="1"/>
            </a:lvl3pPr>
            <a:lvl4pPr marL="1428659" indent="0">
              <a:buNone/>
              <a:defRPr sz="1667" b="1"/>
            </a:lvl4pPr>
            <a:lvl5pPr marL="1904878" indent="0">
              <a:buNone/>
              <a:defRPr sz="1667" b="1"/>
            </a:lvl5pPr>
            <a:lvl6pPr marL="2381098" indent="0">
              <a:buNone/>
              <a:defRPr sz="1667" b="1"/>
            </a:lvl6pPr>
            <a:lvl7pPr marL="2857317" indent="0">
              <a:buNone/>
              <a:defRPr sz="1667" b="1"/>
            </a:lvl7pPr>
            <a:lvl8pPr marL="3333537" indent="0">
              <a:buNone/>
              <a:defRPr sz="1667" b="1"/>
            </a:lvl8pPr>
            <a:lvl9pPr marL="3809756" indent="0">
              <a:buNone/>
              <a:defRPr sz="1667" b="1"/>
            </a:lvl9pPr>
          </a:lstStyle>
          <a:p>
            <a:pPr lvl="0"/>
            <a:r>
              <a:rPr lang="en-US"/>
              <a:t>Edit Master text styles</a:t>
            </a:r>
          </a:p>
        </p:txBody>
      </p:sp>
      <p:sp>
        <p:nvSpPr>
          <p:cNvPr id="6" name="Content Placeholder 5"/>
          <p:cNvSpPr>
            <a:spLocks noGrp="1"/>
          </p:cNvSpPr>
          <p:nvPr>
            <p:ph sz="quarter" idx="4"/>
          </p:nvPr>
        </p:nvSpPr>
        <p:spPr>
          <a:xfrm>
            <a:off x="6172893" y="2505395"/>
            <a:ext cx="5182385" cy="3684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BCF770-B3AB-4BA0-ABF1-93BA85E8F711}" type="datetimeFigureOut">
              <a:rPr lang="en-US" smtClean="0"/>
              <a:t>8/21/2023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7886753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BCF770-B3AB-4BA0-ABF1-93BA85E8F711}" type="datetimeFigureOut">
              <a:rPr lang="en-US" smtClean="0"/>
              <a:t>8/21/2023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35561758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BCF770-B3AB-4BA0-ABF1-93BA85E8F711}" type="datetimeFigureOut">
              <a:rPr lang="en-US" smtClean="0"/>
              <a:t>8/21/2023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25304335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30" y="456428"/>
            <a:ext cx="3932263" cy="1600806"/>
          </a:xfrm>
        </p:spPr>
        <p:txBody>
          <a:bodyPr anchor="b"/>
          <a:lstStyle>
            <a:lvl1pPr>
              <a:defRPr sz="3333"/>
            </a:lvl1pPr>
          </a:lstStyle>
          <a:p>
            <a:r>
              <a:rPr lang="en-US"/>
              <a:t>Click to edit Master title style</a:t>
            </a:r>
          </a:p>
        </p:txBody>
      </p:sp>
      <p:sp>
        <p:nvSpPr>
          <p:cNvPr id="3" name="Content Placeholder 2"/>
          <p:cNvSpPr>
            <a:spLocks noGrp="1"/>
          </p:cNvSpPr>
          <p:nvPr>
            <p:ph idx="1"/>
          </p:nvPr>
        </p:nvSpPr>
        <p:spPr>
          <a:xfrm>
            <a:off x="5182385" y="987275"/>
            <a:ext cx="6172893" cy="4873528"/>
          </a:xfrm>
        </p:spPr>
        <p:txBody>
          <a:bodyPr/>
          <a:lstStyle>
            <a:lvl1pPr>
              <a:defRPr sz="3333"/>
            </a:lvl1pPr>
            <a:lvl2pPr>
              <a:defRPr sz="2916"/>
            </a:lvl2pPr>
            <a:lvl3pPr>
              <a:defRPr sz="2500"/>
            </a:lvl3pPr>
            <a:lvl4pPr>
              <a:defRPr sz="2083"/>
            </a:lvl4pPr>
            <a:lvl5pPr>
              <a:defRPr sz="2083"/>
            </a:lvl5pPr>
            <a:lvl6pPr>
              <a:defRPr sz="2083"/>
            </a:lvl6pPr>
            <a:lvl7pPr>
              <a:defRPr sz="2083"/>
            </a:lvl7pPr>
            <a:lvl8pPr>
              <a:defRPr sz="2083"/>
            </a:lvl8pPr>
            <a:lvl9pPr>
              <a:defRPr sz="208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30" y="2057234"/>
            <a:ext cx="3932263" cy="3811838"/>
          </a:xfrm>
        </p:spPr>
        <p:txBody>
          <a:bodyPr/>
          <a:lstStyle>
            <a:lvl1pPr marL="0" indent="0">
              <a:buNone/>
              <a:defRPr sz="1667"/>
            </a:lvl1pPr>
            <a:lvl2pPr marL="476220" indent="0">
              <a:buNone/>
              <a:defRPr sz="1458"/>
            </a:lvl2pPr>
            <a:lvl3pPr marL="952439" indent="0">
              <a:buNone/>
              <a:defRPr sz="1250"/>
            </a:lvl3pPr>
            <a:lvl4pPr marL="1428659" indent="0">
              <a:buNone/>
              <a:defRPr sz="1042"/>
            </a:lvl4pPr>
            <a:lvl5pPr marL="1904878" indent="0">
              <a:buNone/>
              <a:defRPr sz="1042"/>
            </a:lvl5pPr>
            <a:lvl6pPr marL="2381098" indent="0">
              <a:buNone/>
              <a:defRPr sz="1042"/>
            </a:lvl6pPr>
            <a:lvl7pPr marL="2857317" indent="0">
              <a:buNone/>
              <a:defRPr sz="1042"/>
            </a:lvl7pPr>
            <a:lvl8pPr marL="3333537" indent="0">
              <a:buNone/>
              <a:defRPr sz="1042"/>
            </a:lvl8pPr>
            <a:lvl9pPr marL="3809756" indent="0">
              <a:buNone/>
              <a:defRPr sz="1042"/>
            </a:lvl9pPr>
          </a:lstStyle>
          <a:p>
            <a:pPr lvl="0"/>
            <a:r>
              <a:rPr lang="en-US"/>
              <a:t>Edit Master text styles</a:t>
            </a:r>
          </a:p>
        </p:txBody>
      </p:sp>
      <p:sp>
        <p:nvSpPr>
          <p:cNvPr id="5" name="Date Placeholder 4"/>
          <p:cNvSpPr>
            <a:spLocks noGrp="1"/>
          </p:cNvSpPr>
          <p:nvPr>
            <p:ph type="dt" sz="half" idx="10"/>
          </p:nvPr>
        </p:nvSpPr>
        <p:spPr/>
        <p:txBody>
          <a:bodyPr/>
          <a:lstStyle/>
          <a:p>
            <a:fld id="{7BBCF770-B3AB-4BA0-ABF1-93BA85E8F711}" type="datetimeFigureOut">
              <a:rPr lang="en-US" smtClean="0"/>
              <a:t>8/21/2023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474954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4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200"/>
            </a:lvl1pPr>
            <a:lvl2pPr marL="685800" indent="-228600">
              <a:buFont typeface="Courier New" panose="02070309020205020404" pitchFamily="49" charset="0"/>
              <a:buChar char="o"/>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49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30" y="456428"/>
            <a:ext cx="3932263" cy="1600806"/>
          </a:xfrm>
        </p:spPr>
        <p:txBody>
          <a:bodyPr anchor="b"/>
          <a:lstStyle>
            <a:lvl1pPr>
              <a:defRPr sz="3333"/>
            </a:lvl1pPr>
          </a:lstStyle>
          <a:p>
            <a:r>
              <a:rPr lang="en-US"/>
              <a:t>Click to edit Master title style</a:t>
            </a:r>
          </a:p>
        </p:txBody>
      </p:sp>
      <p:sp>
        <p:nvSpPr>
          <p:cNvPr id="3" name="Picture Placeholder 2"/>
          <p:cNvSpPr>
            <a:spLocks noGrp="1"/>
          </p:cNvSpPr>
          <p:nvPr>
            <p:ph type="pic" idx="1"/>
          </p:nvPr>
        </p:nvSpPr>
        <p:spPr>
          <a:xfrm>
            <a:off x="5182385" y="987275"/>
            <a:ext cx="6172893" cy="4873528"/>
          </a:xfrm>
        </p:spPr>
        <p:txBody>
          <a:bodyPr/>
          <a:lstStyle>
            <a:lvl1pPr marL="0" indent="0">
              <a:buNone/>
              <a:defRPr sz="3333"/>
            </a:lvl1pPr>
            <a:lvl2pPr marL="476220" indent="0">
              <a:buNone/>
              <a:defRPr sz="2916"/>
            </a:lvl2pPr>
            <a:lvl3pPr marL="952439" indent="0">
              <a:buNone/>
              <a:defRPr sz="2500"/>
            </a:lvl3pPr>
            <a:lvl4pPr marL="1428659" indent="0">
              <a:buNone/>
              <a:defRPr sz="2083"/>
            </a:lvl4pPr>
            <a:lvl5pPr marL="1904878" indent="0">
              <a:buNone/>
              <a:defRPr sz="2083"/>
            </a:lvl5pPr>
            <a:lvl6pPr marL="2381098" indent="0">
              <a:buNone/>
              <a:defRPr sz="2083"/>
            </a:lvl6pPr>
            <a:lvl7pPr marL="2857317" indent="0">
              <a:buNone/>
              <a:defRPr sz="2083"/>
            </a:lvl7pPr>
            <a:lvl8pPr marL="3333537" indent="0">
              <a:buNone/>
              <a:defRPr sz="2083"/>
            </a:lvl8pPr>
            <a:lvl9pPr marL="3809756" indent="0">
              <a:buNone/>
              <a:defRPr sz="2083"/>
            </a:lvl9pPr>
          </a:lstStyle>
          <a:p>
            <a:endParaRPr lang="en-US"/>
          </a:p>
        </p:txBody>
      </p:sp>
      <p:sp>
        <p:nvSpPr>
          <p:cNvPr id="4" name="Text Placeholder 3"/>
          <p:cNvSpPr>
            <a:spLocks noGrp="1"/>
          </p:cNvSpPr>
          <p:nvPr>
            <p:ph type="body" sz="half" idx="2"/>
          </p:nvPr>
        </p:nvSpPr>
        <p:spPr>
          <a:xfrm>
            <a:off x="840030" y="2057234"/>
            <a:ext cx="3932263" cy="3811838"/>
          </a:xfrm>
        </p:spPr>
        <p:txBody>
          <a:bodyPr/>
          <a:lstStyle>
            <a:lvl1pPr marL="0" indent="0">
              <a:buNone/>
              <a:defRPr sz="1667"/>
            </a:lvl1pPr>
            <a:lvl2pPr marL="476220" indent="0">
              <a:buNone/>
              <a:defRPr sz="1458"/>
            </a:lvl2pPr>
            <a:lvl3pPr marL="952439" indent="0">
              <a:buNone/>
              <a:defRPr sz="1250"/>
            </a:lvl3pPr>
            <a:lvl4pPr marL="1428659" indent="0">
              <a:buNone/>
              <a:defRPr sz="1042"/>
            </a:lvl4pPr>
            <a:lvl5pPr marL="1904878" indent="0">
              <a:buNone/>
              <a:defRPr sz="1042"/>
            </a:lvl5pPr>
            <a:lvl6pPr marL="2381098" indent="0">
              <a:buNone/>
              <a:defRPr sz="1042"/>
            </a:lvl6pPr>
            <a:lvl7pPr marL="2857317" indent="0">
              <a:buNone/>
              <a:defRPr sz="1042"/>
            </a:lvl7pPr>
            <a:lvl8pPr marL="3333537" indent="0">
              <a:buNone/>
              <a:defRPr sz="1042"/>
            </a:lvl8pPr>
            <a:lvl9pPr marL="3809756" indent="0">
              <a:buNone/>
              <a:defRPr sz="1042"/>
            </a:lvl9pPr>
          </a:lstStyle>
          <a:p>
            <a:pPr lvl="0"/>
            <a:r>
              <a:rPr lang="en-US"/>
              <a:t>Edit Master text styles</a:t>
            </a:r>
          </a:p>
        </p:txBody>
      </p:sp>
      <p:sp>
        <p:nvSpPr>
          <p:cNvPr id="5" name="Date Placeholder 4"/>
          <p:cNvSpPr>
            <a:spLocks noGrp="1"/>
          </p:cNvSpPr>
          <p:nvPr>
            <p:ph type="dt" sz="half" idx="10"/>
          </p:nvPr>
        </p:nvSpPr>
        <p:spPr/>
        <p:txBody>
          <a:bodyPr/>
          <a:lstStyle/>
          <a:p>
            <a:fld id="{7BBCF770-B3AB-4BA0-ABF1-93BA85E8F711}" type="datetimeFigureOut">
              <a:rPr lang="en-US" smtClean="0"/>
              <a:t>8/21/2023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1829345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2642181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6053" y="365474"/>
            <a:ext cx="2627571" cy="581119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377" y="365474"/>
            <a:ext cx="7728931" cy="581119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3408575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14404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8/21/2023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5495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8/21/2023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16491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8/21/2023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18043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8/21/2023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81757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1109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89217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8/21/2023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52630955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76" y="365474"/>
            <a:ext cx="10515248" cy="132463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376" y="1825714"/>
            <a:ext cx="10515248" cy="435095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376" y="6356920"/>
            <a:ext cx="2743323" cy="363820"/>
          </a:xfrm>
          <a:prstGeom prst="rect">
            <a:avLst/>
          </a:prstGeom>
        </p:spPr>
        <p:txBody>
          <a:bodyPr vert="horz" lIns="91440" tIns="45720" rIns="91440" bIns="45720" rtlCol="0" anchor="ctr"/>
          <a:lstStyle>
            <a:lvl1pPr algn="l">
              <a:defRPr sz="1250">
                <a:solidFill>
                  <a:schemeClr val="tx1">
                    <a:tint val="75000"/>
                  </a:schemeClr>
                </a:solidFill>
              </a:defRPr>
            </a:lvl1pPr>
          </a:lstStyle>
          <a:p>
            <a:fld id="{7BBCF770-B3AB-4BA0-ABF1-93BA85E8F711}" type="datetimeFigureOut">
              <a:rPr lang="en-US" smtClean="0"/>
              <a:t>8/21/2023</a:t>
            </a:fld>
            <a:endParaRPr lang="en-US"/>
          </a:p>
        </p:txBody>
      </p:sp>
      <p:sp>
        <p:nvSpPr>
          <p:cNvPr id="5" name="Footer Placeholder 4"/>
          <p:cNvSpPr>
            <a:spLocks noGrp="1"/>
          </p:cNvSpPr>
          <p:nvPr>
            <p:ph type="ftr" sz="quarter" idx="3"/>
          </p:nvPr>
        </p:nvSpPr>
        <p:spPr>
          <a:xfrm>
            <a:off x="4038094" y="6356920"/>
            <a:ext cx="4115813" cy="363820"/>
          </a:xfrm>
          <a:prstGeom prst="rect">
            <a:avLst/>
          </a:prstGeom>
        </p:spPr>
        <p:txBody>
          <a:bodyPr vert="horz" lIns="91440" tIns="45720" rIns="91440" bIns="45720" rtlCol="0" anchor="ctr"/>
          <a:lstStyle>
            <a:lvl1pPr algn="ctr">
              <a:defRPr sz="12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301" y="6356920"/>
            <a:ext cx="2743323" cy="363820"/>
          </a:xfrm>
          <a:prstGeom prst="rect">
            <a:avLst/>
          </a:prstGeom>
        </p:spPr>
        <p:txBody>
          <a:bodyPr vert="horz" lIns="91440" tIns="45720" rIns="91440" bIns="45720" rtlCol="0" anchor="ctr"/>
          <a:lstStyle>
            <a:lvl1pPr algn="r">
              <a:defRPr sz="1250">
                <a:solidFill>
                  <a:schemeClr val="tx1">
                    <a:tint val="75000"/>
                  </a:schemeClr>
                </a:solidFill>
              </a:defRPr>
            </a:lvl1pPr>
          </a:lstStyle>
          <a:p>
            <a:fld id="{10AA3A5A-98D0-447F-A488-6E7BF5B87525}" type="slidenum">
              <a:rPr lang="en-US" smtClean="0"/>
              <a:t>‹#›</a:t>
            </a:fld>
            <a:endParaRPr lang="en-US"/>
          </a:p>
        </p:txBody>
      </p:sp>
    </p:spTree>
    <p:extLst>
      <p:ext uri="{BB962C8B-B14F-4D97-AF65-F5344CB8AC3E}">
        <p14:creationId xmlns:p14="http://schemas.microsoft.com/office/powerpoint/2010/main" val="138159359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52439" rtl="0" eaLnBrk="1" latinLnBrk="0" hangingPunct="1">
        <a:lnSpc>
          <a:spcPct val="90000"/>
        </a:lnSpc>
        <a:spcBef>
          <a:spcPct val="0"/>
        </a:spcBef>
        <a:buNone/>
        <a:defRPr sz="4583" b="1" kern="1200">
          <a:solidFill>
            <a:schemeClr val="tx1">
              <a:lumMod val="85000"/>
              <a:lumOff val="15000"/>
            </a:schemeClr>
          </a:solidFill>
          <a:latin typeface="+mj-lt"/>
          <a:ea typeface="+mj-ea"/>
          <a:cs typeface="+mj-cs"/>
        </a:defRPr>
      </a:lvl1pPr>
    </p:titleStyle>
    <p:bodyStyle>
      <a:lvl1pPr marL="238110" indent="-238110" algn="l" defTabSz="952439" rtl="0" eaLnBrk="1" latinLnBrk="0" hangingPunct="1">
        <a:lnSpc>
          <a:spcPct val="90000"/>
        </a:lnSpc>
        <a:spcBef>
          <a:spcPts val="1042"/>
        </a:spcBef>
        <a:buFont typeface="Arial" panose="020B0604020202020204" pitchFamily="34" charset="0"/>
        <a:buChar char="•"/>
        <a:defRPr sz="4166" kern="1200">
          <a:solidFill>
            <a:schemeClr val="tx1">
              <a:lumMod val="85000"/>
              <a:lumOff val="15000"/>
            </a:schemeClr>
          </a:solidFill>
          <a:latin typeface="+mn-lt"/>
          <a:ea typeface="+mn-ea"/>
          <a:cs typeface="+mn-cs"/>
        </a:defRPr>
      </a:lvl1pPr>
      <a:lvl2pPr marL="714329" indent="-238110" algn="l" defTabSz="952439" rtl="0" eaLnBrk="1" latinLnBrk="0" hangingPunct="1">
        <a:lnSpc>
          <a:spcPct val="90000"/>
        </a:lnSpc>
        <a:spcBef>
          <a:spcPts val="521"/>
        </a:spcBef>
        <a:buFont typeface="Arial" panose="020B0604020202020204" pitchFamily="34" charset="0"/>
        <a:buChar char="•"/>
        <a:defRPr sz="3750" kern="1200">
          <a:solidFill>
            <a:schemeClr val="tx1">
              <a:lumMod val="85000"/>
              <a:lumOff val="15000"/>
            </a:schemeClr>
          </a:solidFill>
          <a:latin typeface="+mn-lt"/>
          <a:ea typeface="+mn-ea"/>
          <a:cs typeface="+mn-cs"/>
        </a:defRPr>
      </a:lvl2pPr>
      <a:lvl3pPr marL="1190549" indent="-238110" algn="l" defTabSz="952439" rtl="0" eaLnBrk="1" latinLnBrk="0" hangingPunct="1">
        <a:lnSpc>
          <a:spcPct val="90000"/>
        </a:lnSpc>
        <a:spcBef>
          <a:spcPts val="521"/>
        </a:spcBef>
        <a:buFont typeface="Arial" panose="020B0604020202020204" pitchFamily="34" charset="0"/>
        <a:buChar char="•"/>
        <a:defRPr sz="3333" kern="1200">
          <a:solidFill>
            <a:schemeClr val="tx1">
              <a:lumMod val="85000"/>
              <a:lumOff val="15000"/>
            </a:schemeClr>
          </a:solidFill>
          <a:latin typeface="+mn-lt"/>
          <a:ea typeface="+mn-ea"/>
          <a:cs typeface="+mn-cs"/>
        </a:defRPr>
      </a:lvl3pPr>
      <a:lvl4pPr marL="1666768" indent="-238110" algn="l" defTabSz="952439" rtl="0" eaLnBrk="1" latinLnBrk="0" hangingPunct="1">
        <a:lnSpc>
          <a:spcPct val="90000"/>
        </a:lnSpc>
        <a:spcBef>
          <a:spcPts val="521"/>
        </a:spcBef>
        <a:buFont typeface="Arial" panose="020B0604020202020204" pitchFamily="34" charset="0"/>
        <a:buChar char="•"/>
        <a:defRPr sz="2916" kern="1200">
          <a:solidFill>
            <a:schemeClr val="tx1">
              <a:lumMod val="85000"/>
              <a:lumOff val="15000"/>
            </a:schemeClr>
          </a:solidFill>
          <a:latin typeface="+mn-lt"/>
          <a:ea typeface="+mn-ea"/>
          <a:cs typeface="+mn-cs"/>
        </a:defRPr>
      </a:lvl4pPr>
      <a:lvl5pPr marL="2142988" indent="-238110" algn="l" defTabSz="952439" rtl="0" eaLnBrk="1" latinLnBrk="0" hangingPunct="1">
        <a:lnSpc>
          <a:spcPct val="90000"/>
        </a:lnSpc>
        <a:spcBef>
          <a:spcPts val="521"/>
        </a:spcBef>
        <a:buFont typeface="Arial" panose="020B0604020202020204" pitchFamily="34" charset="0"/>
        <a:buChar char="•"/>
        <a:defRPr sz="2916" kern="1200">
          <a:solidFill>
            <a:schemeClr val="tx1">
              <a:lumMod val="85000"/>
              <a:lumOff val="15000"/>
            </a:schemeClr>
          </a:solidFill>
          <a:latin typeface="+mn-lt"/>
          <a:ea typeface="+mn-ea"/>
          <a:cs typeface="+mn-cs"/>
        </a:defRPr>
      </a:lvl5pPr>
      <a:lvl6pPr marL="2619207"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6pPr>
      <a:lvl7pPr marL="3095427"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7pPr>
      <a:lvl8pPr marL="3571646"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8pPr>
      <a:lvl9pPr marL="4047866"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9pPr>
    </p:bodyStyle>
    <p:otherStyle>
      <a:defPPr>
        <a:defRPr lang="en-US"/>
      </a:defPPr>
      <a:lvl1pPr marL="0" algn="l" defTabSz="952439" rtl="0" eaLnBrk="1" latinLnBrk="0" hangingPunct="1">
        <a:defRPr sz="1875" kern="1200">
          <a:solidFill>
            <a:schemeClr val="tx1"/>
          </a:solidFill>
          <a:latin typeface="+mn-lt"/>
          <a:ea typeface="+mn-ea"/>
          <a:cs typeface="+mn-cs"/>
        </a:defRPr>
      </a:lvl1pPr>
      <a:lvl2pPr marL="476220" algn="l" defTabSz="952439" rtl="0" eaLnBrk="1" latinLnBrk="0" hangingPunct="1">
        <a:defRPr sz="1875" kern="1200">
          <a:solidFill>
            <a:schemeClr val="tx1"/>
          </a:solidFill>
          <a:latin typeface="+mn-lt"/>
          <a:ea typeface="+mn-ea"/>
          <a:cs typeface="+mn-cs"/>
        </a:defRPr>
      </a:lvl2pPr>
      <a:lvl3pPr marL="952439" algn="l" defTabSz="952439" rtl="0" eaLnBrk="1" latinLnBrk="0" hangingPunct="1">
        <a:defRPr sz="1875" kern="1200">
          <a:solidFill>
            <a:schemeClr val="tx1"/>
          </a:solidFill>
          <a:latin typeface="+mn-lt"/>
          <a:ea typeface="+mn-ea"/>
          <a:cs typeface="+mn-cs"/>
        </a:defRPr>
      </a:lvl3pPr>
      <a:lvl4pPr marL="1428659" algn="l" defTabSz="952439" rtl="0" eaLnBrk="1" latinLnBrk="0" hangingPunct="1">
        <a:defRPr sz="1875" kern="1200">
          <a:solidFill>
            <a:schemeClr val="tx1"/>
          </a:solidFill>
          <a:latin typeface="+mn-lt"/>
          <a:ea typeface="+mn-ea"/>
          <a:cs typeface="+mn-cs"/>
        </a:defRPr>
      </a:lvl4pPr>
      <a:lvl5pPr marL="1904878" algn="l" defTabSz="952439" rtl="0" eaLnBrk="1" latinLnBrk="0" hangingPunct="1">
        <a:defRPr sz="1875" kern="1200">
          <a:solidFill>
            <a:schemeClr val="tx1"/>
          </a:solidFill>
          <a:latin typeface="+mn-lt"/>
          <a:ea typeface="+mn-ea"/>
          <a:cs typeface="+mn-cs"/>
        </a:defRPr>
      </a:lvl5pPr>
      <a:lvl6pPr marL="2381098" algn="l" defTabSz="952439" rtl="0" eaLnBrk="1" latinLnBrk="0" hangingPunct="1">
        <a:defRPr sz="1875" kern="1200">
          <a:solidFill>
            <a:schemeClr val="tx1"/>
          </a:solidFill>
          <a:latin typeface="+mn-lt"/>
          <a:ea typeface="+mn-ea"/>
          <a:cs typeface="+mn-cs"/>
        </a:defRPr>
      </a:lvl6pPr>
      <a:lvl7pPr marL="2857317" algn="l" defTabSz="952439" rtl="0" eaLnBrk="1" latinLnBrk="0" hangingPunct="1">
        <a:defRPr sz="1875" kern="1200">
          <a:solidFill>
            <a:schemeClr val="tx1"/>
          </a:solidFill>
          <a:latin typeface="+mn-lt"/>
          <a:ea typeface="+mn-ea"/>
          <a:cs typeface="+mn-cs"/>
        </a:defRPr>
      </a:lvl7pPr>
      <a:lvl8pPr marL="3333537" algn="l" defTabSz="952439" rtl="0" eaLnBrk="1" latinLnBrk="0" hangingPunct="1">
        <a:defRPr sz="1875" kern="1200">
          <a:solidFill>
            <a:schemeClr val="tx1"/>
          </a:solidFill>
          <a:latin typeface="+mn-lt"/>
          <a:ea typeface="+mn-ea"/>
          <a:cs typeface="+mn-cs"/>
        </a:defRPr>
      </a:lvl8pPr>
      <a:lvl9pPr marL="3809756" algn="l" defTabSz="952439" rtl="0" eaLnBrk="1" latinLnBrk="0" hangingPunct="1">
        <a:defRPr sz="187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73">
          <p15:clr>
            <a:srgbClr val="F26B43"/>
          </p15:clr>
        </p15:guide>
        <p15:guide id="2" pos="3686">
          <p15:clr>
            <a:srgbClr val="F26B43"/>
          </p15:clr>
        </p15:guide>
        <p15:guide id="3" pos="6999">
          <p15:clr>
            <a:srgbClr val="F26B43"/>
          </p15:clr>
        </p15:guide>
        <p15:guide id="4" pos="375">
          <p15:clr>
            <a:srgbClr val="F26B43"/>
          </p15:clr>
        </p15:guide>
        <p15:guide id="5" orient="horz" pos="202">
          <p15:clr>
            <a:srgbClr val="F26B43"/>
          </p15:clr>
        </p15:guide>
        <p15:guide id="6" orient="horz" pos="394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365224" y="3587745"/>
            <a:ext cx="5960117" cy="2935969"/>
          </a:xfrm>
        </p:spPr>
        <p:txBody>
          <a:bodyPr anchor="ctr"/>
          <a:lstStyle/>
          <a:p>
            <a:r>
              <a:rPr lang="en-US" dirty="0"/>
              <a:t>Chapter 1: </a:t>
            </a:r>
            <a:br>
              <a:rPr lang="en-US" dirty="0"/>
            </a:br>
            <a:r>
              <a:rPr lang="en-US" dirty="0"/>
              <a:t>The Only Sure Foundation </a:t>
            </a:r>
          </a:p>
        </p:txBody>
      </p:sp>
    </p:spTree>
    <p:extLst>
      <p:ext uri="{BB962C8B-B14F-4D97-AF65-F5344CB8AC3E}">
        <p14:creationId xmlns:p14="http://schemas.microsoft.com/office/powerpoint/2010/main" val="3026735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Why will government continue to exist for eternity even when people are no longer evil and in need of restraint? </a:t>
            </a:r>
          </a:p>
          <a:p>
            <a:pPr marL="0" indent="0" algn="ctr">
              <a:buNone/>
            </a:pPr>
            <a:r>
              <a:rPr lang="en-US" dirty="0">
                <a:solidFill>
                  <a:srgbClr val="C00000"/>
                </a:solidFill>
              </a:rPr>
              <a:t>Government’s purpose is not solely to restrain sin. Government is also needed to provide structure and leadership. The good government of God’s Son will exist throughout eternity.</a:t>
            </a:r>
          </a:p>
        </p:txBody>
      </p:sp>
    </p:spTree>
    <p:extLst>
      <p:ext uri="{BB962C8B-B14F-4D97-AF65-F5344CB8AC3E}">
        <p14:creationId xmlns:p14="http://schemas.microsoft.com/office/powerpoint/2010/main" val="200751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large ship in a body of water&#10;&#10;Description automatically generated">
            <a:extLst>
              <a:ext uri="{FF2B5EF4-FFF2-40B4-BE49-F238E27FC236}">
                <a16:creationId xmlns:a16="http://schemas.microsoft.com/office/drawing/2014/main" id="{B94810C8-A431-4668-B28F-C45D33CE1887}"/>
              </a:ext>
            </a:extLst>
          </p:cNvPr>
          <p:cNvPicPr>
            <a:picLocks noChangeAspect="1"/>
          </p:cNvPicPr>
          <p:nvPr/>
        </p:nvPicPr>
        <p:blipFill rotWithShape="1">
          <a:blip r:embed="rId3">
            <a:extLst>
              <a:ext uri="{28A0092B-C50C-407E-A947-70E740481C1C}">
                <a14:useLocalDpi xmlns:a14="http://schemas.microsoft.com/office/drawing/2010/main" val="0"/>
              </a:ext>
            </a:extLst>
          </a:blip>
          <a:srcRect t="8579" b="12639"/>
          <a:stretch/>
        </p:blipFill>
        <p:spPr>
          <a:xfrm>
            <a:off x="-2" y="-1"/>
            <a:ext cx="12191999" cy="6858001"/>
          </a:xfrm>
          <a:prstGeom prst="rect">
            <a:avLst/>
          </a:prstGeom>
        </p:spPr>
      </p:pic>
      <p:sp>
        <p:nvSpPr>
          <p:cNvPr id="18" name="Rectangle 9">
            <a:extLst>
              <a:ext uri="{FF2B5EF4-FFF2-40B4-BE49-F238E27FC236}">
                <a16:creationId xmlns:a16="http://schemas.microsoft.com/office/drawing/2014/main" id="{D38A241E-0395-41E5-8607-BAA2799A43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969264" y="5154168"/>
            <a:ext cx="6973204" cy="1261872"/>
          </a:xfrm>
        </p:spPr>
        <p:txBody>
          <a:bodyPr vert="horz" lIns="91440" tIns="45720" rIns="91440" bIns="45720" rtlCol="0" anchor="ctr">
            <a:noAutofit/>
          </a:bodyPr>
          <a:lstStyle/>
          <a:p>
            <a:pPr algn="ctr"/>
            <a:r>
              <a:rPr lang="en-US" sz="5400" b="1" dirty="0">
                <a:solidFill>
                  <a:schemeClr val="tx1">
                    <a:lumMod val="85000"/>
                    <a:lumOff val="15000"/>
                  </a:schemeClr>
                </a:solidFill>
                <a:effectLst>
                  <a:outerShdw blurRad="38100" dist="38100" dir="2700000" algn="tl">
                    <a:srgbClr val="000000">
                      <a:alpha val="43137"/>
                    </a:srgbClr>
                  </a:outerShdw>
                </a:effectLst>
              </a:rPr>
              <a:t>II. The Obligations of Government</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rPr>
              <a:t>Chapter 1.2</a:t>
            </a:r>
          </a:p>
        </p:txBody>
      </p:sp>
      <p:cxnSp>
        <p:nvCxnSpPr>
          <p:cNvPr id="19" name="Straight Connector 11">
            <a:extLst>
              <a:ext uri="{FF2B5EF4-FFF2-40B4-BE49-F238E27FC236}">
                <a16:creationId xmlns:a16="http://schemas.microsoft.com/office/drawing/2014/main" id="{CE352288-84AD-4CA8-BCD5-76C29D34E1D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71020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07040-64CA-4DC4-B9D9-40525B589C04}"/>
              </a:ext>
            </a:extLst>
          </p:cNvPr>
          <p:cNvSpPr>
            <a:spLocks noGrp="1"/>
          </p:cNvSpPr>
          <p:nvPr>
            <p:ph type="title"/>
          </p:nvPr>
        </p:nvSpPr>
        <p:spPr>
          <a:xfrm>
            <a:off x="4965430" y="629268"/>
            <a:ext cx="6586491" cy="1286160"/>
          </a:xfrm>
        </p:spPr>
        <p:txBody>
          <a:bodyPr anchor="b">
            <a:noAutofit/>
          </a:bodyPr>
          <a:lstStyle/>
          <a:p>
            <a:r>
              <a:rPr lang="en-US" dirty="0">
                <a:solidFill>
                  <a:srgbClr val="FF0000"/>
                </a:solidFill>
              </a:rPr>
              <a:t>II. Obligations of the Government</a:t>
            </a:r>
          </a:p>
        </p:txBody>
      </p:sp>
      <p:sp>
        <p:nvSpPr>
          <p:cNvPr id="3" name="Content Placeholder 2">
            <a:extLst>
              <a:ext uri="{FF2B5EF4-FFF2-40B4-BE49-F238E27FC236}">
                <a16:creationId xmlns:a16="http://schemas.microsoft.com/office/drawing/2014/main" id="{C80F7D55-0F66-4982-A7C3-259C2BCD3FE2}"/>
              </a:ext>
            </a:extLst>
          </p:cNvPr>
          <p:cNvSpPr>
            <a:spLocks noGrp="1"/>
          </p:cNvSpPr>
          <p:nvPr>
            <p:ph idx="1"/>
          </p:nvPr>
        </p:nvSpPr>
        <p:spPr>
          <a:xfrm>
            <a:off x="4965431" y="2438400"/>
            <a:ext cx="6586489" cy="3785419"/>
          </a:xfrm>
        </p:spPr>
        <p:txBody>
          <a:bodyPr>
            <a:normAutofit/>
          </a:bodyPr>
          <a:lstStyle/>
          <a:p>
            <a:r>
              <a:rPr lang="en-US" dirty="0">
                <a:solidFill>
                  <a:srgbClr val="FF0000"/>
                </a:solidFill>
              </a:rPr>
              <a:t>The Bible describes what the government should do:</a:t>
            </a:r>
          </a:p>
          <a:p>
            <a:pPr marL="747713" lvl="1" indent="-290513"/>
            <a:r>
              <a:rPr lang="en-US" dirty="0">
                <a:solidFill>
                  <a:srgbClr val="FF0000"/>
                </a:solidFill>
              </a:rPr>
              <a:t>Ensure justice</a:t>
            </a:r>
          </a:p>
          <a:p>
            <a:pPr marL="747713" lvl="1" indent="-290513"/>
            <a:r>
              <a:rPr lang="en-US" dirty="0">
                <a:solidFill>
                  <a:srgbClr val="FF0000"/>
                </a:solidFill>
              </a:rPr>
              <a:t>Provide for national defense &amp; public safety</a:t>
            </a:r>
          </a:p>
          <a:p>
            <a:pPr marL="747713" lvl="1" indent="-290513"/>
            <a:r>
              <a:rPr lang="en-US" dirty="0">
                <a:solidFill>
                  <a:srgbClr val="FF0000"/>
                </a:solidFill>
              </a:rPr>
              <a:t>Address poverty</a:t>
            </a:r>
          </a:p>
          <a:p>
            <a:pPr marL="747713" lvl="1" indent="-290513"/>
            <a:r>
              <a:rPr lang="en-US" dirty="0">
                <a:solidFill>
                  <a:srgbClr val="FF0000"/>
                </a:solidFill>
              </a:rPr>
              <a:t>Promote moral behavior</a:t>
            </a:r>
          </a:p>
          <a:p>
            <a:pPr marL="747713" lvl="1" indent="-290513"/>
            <a:r>
              <a:rPr lang="en-US" dirty="0">
                <a:solidFill>
                  <a:srgbClr val="FF0000"/>
                </a:solidFill>
              </a:rPr>
              <a:t>Provide order</a:t>
            </a:r>
          </a:p>
        </p:txBody>
      </p:sp>
      <p:pic>
        <p:nvPicPr>
          <p:cNvPr id="5" name="Picture 4" descr="A picture containing water, sitting, small, hanging&#10;&#10;Description automatically generated">
            <a:extLst>
              <a:ext uri="{FF2B5EF4-FFF2-40B4-BE49-F238E27FC236}">
                <a16:creationId xmlns:a16="http://schemas.microsoft.com/office/drawing/2014/main" id="{92BDEE45-A626-4F25-901E-C7384C7B48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48" r="2" b="2"/>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8704D"/>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6F556D3-B460-4502-91C5-F44F64FCE922}"/>
              </a:ext>
            </a:extLst>
          </p:cNvPr>
          <p:cNvCxnSpPr/>
          <p:nvPr/>
        </p:nvCxnSpPr>
        <p:spPr>
          <a:xfrm>
            <a:off x="5080934" y="211595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8060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376DC-000B-468E-9678-8A0C4C5293CC}"/>
              </a:ext>
            </a:extLst>
          </p:cNvPr>
          <p:cNvSpPr>
            <a:spLocks noGrp="1"/>
          </p:cNvSpPr>
          <p:nvPr>
            <p:ph type="title"/>
          </p:nvPr>
        </p:nvSpPr>
        <p:spPr>
          <a:xfrm>
            <a:off x="4965430" y="629268"/>
            <a:ext cx="6586491" cy="1286160"/>
          </a:xfrm>
        </p:spPr>
        <p:txBody>
          <a:bodyPr anchor="b">
            <a:normAutofit/>
          </a:bodyPr>
          <a:lstStyle/>
          <a:p>
            <a:r>
              <a:rPr lang="en-US" dirty="0"/>
              <a:t>A. Ensure Justice</a:t>
            </a:r>
          </a:p>
        </p:txBody>
      </p:sp>
      <p:sp>
        <p:nvSpPr>
          <p:cNvPr id="3" name="Content Placeholder 2">
            <a:extLst>
              <a:ext uri="{FF2B5EF4-FFF2-40B4-BE49-F238E27FC236}">
                <a16:creationId xmlns:a16="http://schemas.microsoft.com/office/drawing/2014/main" id="{71019D39-B673-416A-ABAD-BA066E3462B2}"/>
              </a:ext>
            </a:extLst>
          </p:cNvPr>
          <p:cNvSpPr>
            <a:spLocks noGrp="1"/>
          </p:cNvSpPr>
          <p:nvPr>
            <p:ph idx="1"/>
          </p:nvPr>
        </p:nvSpPr>
        <p:spPr>
          <a:xfrm>
            <a:off x="4965431" y="2438400"/>
            <a:ext cx="6586489" cy="3785419"/>
          </a:xfrm>
        </p:spPr>
        <p:txBody>
          <a:bodyPr>
            <a:noAutofit/>
          </a:bodyPr>
          <a:lstStyle/>
          <a:p>
            <a:r>
              <a:rPr lang="en-US" dirty="0">
                <a:solidFill>
                  <a:srgbClr val="FF0000"/>
                </a:solidFill>
              </a:rPr>
              <a:t>To ensure </a:t>
            </a:r>
            <a:r>
              <a:rPr lang="en-US" b="1" dirty="0">
                <a:solidFill>
                  <a:srgbClr val="FF0000"/>
                </a:solidFill>
              </a:rPr>
              <a:t>justice</a:t>
            </a:r>
            <a:r>
              <a:rPr lang="en-US" b="1" i="1" dirty="0">
                <a:solidFill>
                  <a:srgbClr val="FF0000"/>
                </a:solidFill>
              </a:rPr>
              <a:t> </a:t>
            </a:r>
            <a:r>
              <a:rPr lang="en-US" dirty="0">
                <a:solidFill>
                  <a:srgbClr val="FF0000"/>
                </a:solidFill>
              </a:rPr>
              <a:t>means that government should encourage people to do right and respect the rights of others.</a:t>
            </a:r>
          </a:p>
          <a:p>
            <a:r>
              <a:rPr lang="en-US" dirty="0"/>
              <a:t>Justice requires equality – the laws are applied equally to all.</a:t>
            </a:r>
          </a:p>
          <a:p>
            <a:r>
              <a:rPr lang="en-US" dirty="0"/>
              <a:t>Confusion over what is “right” comes when people reject God.</a:t>
            </a:r>
          </a:p>
        </p:txBody>
      </p:sp>
      <p:pic>
        <p:nvPicPr>
          <p:cNvPr id="5" name="Picture 4" descr="A picture containing tool, hammer, indoor, table&#10;&#10;Description automatically generated">
            <a:extLst>
              <a:ext uri="{FF2B5EF4-FFF2-40B4-BE49-F238E27FC236}">
                <a16:creationId xmlns:a16="http://schemas.microsoft.com/office/drawing/2014/main" id="{5D0270E7-1A7C-4FAD-8CA2-22AAA23638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067" r="30983"/>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3B176"/>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0C813C6-E88E-434D-8772-D46086895BF9}"/>
              </a:ext>
            </a:extLst>
          </p:cNvPr>
          <p:cNvCxnSpPr/>
          <p:nvPr/>
        </p:nvCxnSpPr>
        <p:spPr>
          <a:xfrm>
            <a:off x="5080934" y="211595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1831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771D5-8E83-4B4F-BC95-2397398486AD}"/>
              </a:ext>
            </a:extLst>
          </p:cNvPr>
          <p:cNvSpPr>
            <a:spLocks noGrp="1"/>
          </p:cNvSpPr>
          <p:nvPr>
            <p:ph type="title"/>
          </p:nvPr>
        </p:nvSpPr>
        <p:spPr>
          <a:xfrm>
            <a:off x="4965431" y="629268"/>
            <a:ext cx="6007370" cy="1286160"/>
          </a:xfrm>
        </p:spPr>
        <p:txBody>
          <a:bodyPr anchor="b">
            <a:noAutofit/>
          </a:bodyPr>
          <a:lstStyle/>
          <a:p>
            <a:r>
              <a:rPr lang="en-US" dirty="0">
                <a:solidFill>
                  <a:srgbClr val="FF0000"/>
                </a:solidFill>
              </a:rPr>
              <a:t>B. Rewarding Righteousness</a:t>
            </a:r>
          </a:p>
        </p:txBody>
      </p:sp>
      <p:sp>
        <p:nvSpPr>
          <p:cNvPr id="3" name="Content Placeholder 2">
            <a:extLst>
              <a:ext uri="{FF2B5EF4-FFF2-40B4-BE49-F238E27FC236}">
                <a16:creationId xmlns:a16="http://schemas.microsoft.com/office/drawing/2014/main" id="{9C35085C-45FC-4441-BC01-C7C57751E3E6}"/>
              </a:ext>
            </a:extLst>
          </p:cNvPr>
          <p:cNvSpPr>
            <a:spLocks noGrp="1"/>
          </p:cNvSpPr>
          <p:nvPr>
            <p:ph idx="1"/>
          </p:nvPr>
        </p:nvSpPr>
        <p:spPr>
          <a:xfrm>
            <a:off x="4965431" y="2438400"/>
            <a:ext cx="6586489" cy="3785419"/>
          </a:xfrm>
        </p:spPr>
        <p:txBody>
          <a:bodyPr>
            <a:normAutofit/>
          </a:bodyPr>
          <a:lstStyle/>
          <a:p>
            <a:r>
              <a:rPr lang="en-US" dirty="0"/>
              <a:t>Just governments reward righteousness.</a:t>
            </a:r>
          </a:p>
          <a:p>
            <a:r>
              <a:rPr lang="en-US" b="1" dirty="0">
                <a:solidFill>
                  <a:srgbClr val="FF0000"/>
                </a:solidFill>
              </a:rPr>
              <a:t>Righteousness</a:t>
            </a:r>
            <a:r>
              <a:rPr lang="en-US" dirty="0">
                <a:solidFill>
                  <a:srgbClr val="FF0000"/>
                </a:solidFill>
              </a:rPr>
              <a:t> is conformity to a standard—conformity to the character of God.</a:t>
            </a:r>
            <a:endParaRPr lang="en-US" b="1" dirty="0">
              <a:solidFill>
                <a:srgbClr val="FF0000"/>
              </a:solidFill>
            </a:endParaRPr>
          </a:p>
          <a:p>
            <a:endParaRPr lang="en-US" sz="2000" dirty="0">
              <a:solidFill>
                <a:srgbClr val="FF0000"/>
              </a:solidFill>
            </a:endParaRPr>
          </a:p>
        </p:txBody>
      </p:sp>
      <p:pic>
        <p:nvPicPr>
          <p:cNvPr id="6" name="Picture 5" descr="A picture containing sitting, laying, bed&#10;&#10;Description automatically generated">
            <a:extLst>
              <a:ext uri="{FF2B5EF4-FFF2-40B4-BE49-F238E27FC236}">
                <a16:creationId xmlns:a16="http://schemas.microsoft.com/office/drawing/2014/main" id="{0E92DD02-3E09-4E4D-9EB1-4EDF2C24F6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517" r="22364" b="-1"/>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E7D6E"/>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BA619DF-2256-444D-878D-6160C95D5ADB}"/>
              </a:ext>
            </a:extLst>
          </p:cNvPr>
          <p:cNvCxnSpPr/>
          <p:nvPr/>
        </p:nvCxnSpPr>
        <p:spPr>
          <a:xfrm>
            <a:off x="5080934" y="211595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6427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48787-4401-4128-A43D-6295EA21F925}"/>
              </a:ext>
            </a:extLst>
          </p:cNvPr>
          <p:cNvSpPr>
            <a:spLocks noGrp="1"/>
          </p:cNvSpPr>
          <p:nvPr>
            <p:ph type="title"/>
          </p:nvPr>
        </p:nvSpPr>
        <p:spPr>
          <a:xfrm>
            <a:off x="4965430" y="629268"/>
            <a:ext cx="6586491" cy="1286160"/>
          </a:xfrm>
        </p:spPr>
        <p:txBody>
          <a:bodyPr anchor="b">
            <a:noAutofit/>
          </a:bodyPr>
          <a:lstStyle/>
          <a:p>
            <a:r>
              <a:rPr lang="en-US" dirty="0">
                <a:solidFill>
                  <a:srgbClr val="FF0000"/>
                </a:solidFill>
              </a:rPr>
              <a:t>C. Punishing Unrighteousness</a:t>
            </a:r>
          </a:p>
        </p:txBody>
      </p:sp>
      <p:sp>
        <p:nvSpPr>
          <p:cNvPr id="3" name="Content Placeholder 2">
            <a:extLst>
              <a:ext uri="{FF2B5EF4-FFF2-40B4-BE49-F238E27FC236}">
                <a16:creationId xmlns:a16="http://schemas.microsoft.com/office/drawing/2014/main" id="{1C6F058F-3E78-49AA-94FA-09DB9123CB9E}"/>
              </a:ext>
            </a:extLst>
          </p:cNvPr>
          <p:cNvSpPr>
            <a:spLocks noGrp="1"/>
          </p:cNvSpPr>
          <p:nvPr>
            <p:ph idx="1"/>
          </p:nvPr>
        </p:nvSpPr>
        <p:spPr>
          <a:xfrm>
            <a:off x="4965431" y="2438400"/>
            <a:ext cx="6586489" cy="3785419"/>
          </a:xfrm>
        </p:spPr>
        <p:txBody>
          <a:bodyPr>
            <a:normAutofit/>
          </a:bodyPr>
          <a:lstStyle/>
          <a:p>
            <a:r>
              <a:rPr lang="en-US" dirty="0"/>
              <a:t>While the government has a duty to punish wrongdoing, the reach of its authority is limited.</a:t>
            </a:r>
          </a:p>
          <a:p>
            <a:r>
              <a:rPr lang="en-US" dirty="0"/>
              <a:t>Officials must know when a government response is needed, and when it is not. </a:t>
            </a:r>
          </a:p>
        </p:txBody>
      </p:sp>
      <p:pic>
        <p:nvPicPr>
          <p:cNvPr id="5" name="Picture 4" descr="A car parked on a city street&#10;&#10;Description automatically generated">
            <a:extLst>
              <a:ext uri="{FF2B5EF4-FFF2-40B4-BE49-F238E27FC236}">
                <a16:creationId xmlns:a16="http://schemas.microsoft.com/office/drawing/2014/main" id="{5EA276F8-BDED-466A-9B20-D63C3D6CF0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284" r="31216"/>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BE04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3B3BCA4-0E76-439A-90CD-8BF07E6B9EDD}"/>
              </a:ext>
            </a:extLst>
          </p:cNvPr>
          <p:cNvCxnSpPr/>
          <p:nvPr/>
        </p:nvCxnSpPr>
        <p:spPr>
          <a:xfrm>
            <a:off x="5080934" y="211595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3138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6C674-ECD2-48F2-B9B2-91B91843E457}"/>
              </a:ext>
            </a:extLst>
          </p:cNvPr>
          <p:cNvSpPr>
            <a:spLocks noGrp="1"/>
          </p:cNvSpPr>
          <p:nvPr>
            <p:ph type="title"/>
          </p:nvPr>
        </p:nvSpPr>
        <p:spPr>
          <a:xfrm>
            <a:off x="4965430" y="629268"/>
            <a:ext cx="6858270" cy="1286160"/>
          </a:xfrm>
        </p:spPr>
        <p:txBody>
          <a:bodyPr anchor="b">
            <a:noAutofit/>
          </a:bodyPr>
          <a:lstStyle/>
          <a:p>
            <a:r>
              <a:rPr lang="en-US" dirty="0">
                <a:solidFill>
                  <a:srgbClr val="FF0000"/>
                </a:solidFill>
              </a:rPr>
              <a:t>D. Provide National Defense &amp; Public Safety</a:t>
            </a:r>
          </a:p>
        </p:txBody>
      </p:sp>
      <p:sp>
        <p:nvSpPr>
          <p:cNvPr id="3" name="Content Placeholder 2">
            <a:extLst>
              <a:ext uri="{FF2B5EF4-FFF2-40B4-BE49-F238E27FC236}">
                <a16:creationId xmlns:a16="http://schemas.microsoft.com/office/drawing/2014/main" id="{84095218-879D-4393-AB96-54FBBF1FA2FE}"/>
              </a:ext>
            </a:extLst>
          </p:cNvPr>
          <p:cNvSpPr>
            <a:spLocks noGrp="1"/>
          </p:cNvSpPr>
          <p:nvPr>
            <p:ph idx="1"/>
          </p:nvPr>
        </p:nvSpPr>
        <p:spPr>
          <a:xfrm>
            <a:off x="4965431" y="2438400"/>
            <a:ext cx="6586489" cy="3785419"/>
          </a:xfrm>
        </p:spPr>
        <p:txBody>
          <a:bodyPr>
            <a:normAutofit/>
          </a:bodyPr>
          <a:lstStyle/>
          <a:p>
            <a:r>
              <a:rPr lang="en-US" dirty="0">
                <a:solidFill>
                  <a:srgbClr val="FF0000"/>
                </a:solidFill>
              </a:rPr>
              <a:t>Governments have the duty to protect their citizens from foreign invasions.</a:t>
            </a:r>
          </a:p>
          <a:p>
            <a:r>
              <a:rPr lang="en-US" dirty="0">
                <a:solidFill>
                  <a:srgbClr val="FF0000"/>
                </a:solidFill>
              </a:rPr>
              <a:t>Governments support public safety by enforcing just laws.</a:t>
            </a:r>
          </a:p>
          <a:p>
            <a:r>
              <a:rPr lang="en-US" dirty="0">
                <a:solidFill>
                  <a:srgbClr val="FF0000"/>
                </a:solidFill>
              </a:rPr>
              <a:t>Governments respond to natural disasters, support health care, and fund medical research.</a:t>
            </a:r>
          </a:p>
        </p:txBody>
      </p:sp>
      <p:pic>
        <p:nvPicPr>
          <p:cNvPr id="5" name="Picture 4" descr="A picture containing person, outdoor, water, walking&#10;&#10;Description automatically generated">
            <a:extLst>
              <a:ext uri="{FF2B5EF4-FFF2-40B4-BE49-F238E27FC236}">
                <a16:creationId xmlns:a16="http://schemas.microsoft.com/office/drawing/2014/main" id="{B53FB345-D259-42E5-97E6-F8FA33CCD7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238" r="22643"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7FF2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008A52D-DA39-44A5-97CB-144B9CE76844}"/>
              </a:ext>
            </a:extLst>
          </p:cNvPr>
          <p:cNvCxnSpPr/>
          <p:nvPr/>
        </p:nvCxnSpPr>
        <p:spPr>
          <a:xfrm>
            <a:off x="5080934" y="211595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693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C7F63-AE0E-482A-88DF-4225C8D86770}"/>
              </a:ext>
            </a:extLst>
          </p:cNvPr>
          <p:cNvSpPr>
            <a:spLocks noGrp="1"/>
          </p:cNvSpPr>
          <p:nvPr>
            <p:ph type="title"/>
          </p:nvPr>
        </p:nvSpPr>
        <p:spPr>
          <a:xfrm>
            <a:off x="4965430" y="629268"/>
            <a:ext cx="6586491" cy="1286160"/>
          </a:xfrm>
        </p:spPr>
        <p:txBody>
          <a:bodyPr anchor="b">
            <a:normAutofit/>
          </a:bodyPr>
          <a:lstStyle/>
          <a:p>
            <a:r>
              <a:rPr lang="en-US" dirty="0">
                <a:solidFill>
                  <a:srgbClr val="FF0000"/>
                </a:solidFill>
              </a:rPr>
              <a:t>E. Address Poverty</a:t>
            </a:r>
          </a:p>
        </p:txBody>
      </p:sp>
      <p:sp>
        <p:nvSpPr>
          <p:cNvPr id="3" name="Content Placeholder 2">
            <a:extLst>
              <a:ext uri="{FF2B5EF4-FFF2-40B4-BE49-F238E27FC236}">
                <a16:creationId xmlns:a16="http://schemas.microsoft.com/office/drawing/2014/main" id="{6F93A97B-A05D-40CC-8673-A9BD7B9512EA}"/>
              </a:ext>
            </a:extLst>
          </p:cNvPr>
          <p:cNvSpPr>
            <a:spLocks noGrp="1"/>
          </p:cNvSpPr>
          <p:nvPr>
            <p:ph idx="1"/>
          </p:nvPr>
        </p:nvSpPr>
        <p:spPr>
          <a:xfrm>
            <a:off x="4965431" y="2438400"/>
            <a:ext cx="6586489" cy="3785419"/>
          </a:xfrm>
        </p:spPr>
        <p:txBody>
          <a:bodyPr>
            <a:noAutofit/>
          </a:bodyPr>
          <a:lstStyle/>
          <a:p>
            <a:r>
              <a:rPr lang="en-US" dirty="0"/>
              <a:t>The government has an obligation to help the needy.</a:t>
            </a:r>
          </a:p>
          <a:p>
            <a:r>
              <a:rPr lang="en-US" dirty="0"/>
              <a:t>The Bible teaches that the appropriate way to earn an income is to work. </a:t>
            </a:r>
          </a:p>
          <a:p>
            <a:r>
              <a:rPr lang="en-US" dirty="0"/>
              <a:t>Government programs should encourage productive work so that citizens can sustain themselves. </a:t>
            </a:r>
          </a:p>
        </p:txBody>
      </p:sp>
      <p:pic>
        <p:nvPicPr>
          <p:cNvPr id="5" name="Picture 4" descr="A tent in a city&#10;&#10;Description automatically generated">
            <a:extLst>
              <a:ext uri="{FF2B5EF4-FFF2-40B4-BE49-F238E27FC236}">
                <a16:creationId xmlns:a16="http://schemas.microsoft.com/office/drawing/2014/main" id="{615B4628-CF6F-49BB-9D4B-C90D494133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48" r="2" b="2"/>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27D2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3F64FE7-EFBF-4C28-881E-F2FAF42F049E}"/>
              </a:ext>
            </a:extLst>
          </p:cNvPr>
          <p:cNvCxnSpPr/>
          <p:nvPr/>
        </p:nvCxnSpPr>
        <p:spPr>
          <a:xfrm>
            <a:off x="5080934" y="211595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5990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220CD-6E10-453A-B8F7-DAE15901A2C0}"/>
              </a:ext>
            </a:extLst>
          </p:cNvPr>
          <p:cNvSpPr>
            <a:spLocks noGrp="1"/>
          </p:cNvSpPr>
          <p:nvPr>
            <p:ph type="title"/>
          </p:nvPr>
        </p:nvSpPr>
        <p:spPr>
          <a:xfrm>
            <a:off x="4965430" y="629268"/>
            <a:ext cx="6586491" cy="1286160"/>
          </a:xfrm>
        </p:spPr>
        <p:txBody>
          <a:bodyPr anchor="b">
            <a:noAutofit/>
          </a:bodyPr>
          <a:lstStyle/>
          <a:p>
            <a:r>
              <a:rPr lang="en-US" dirty="0">
                <a:solidFill>
                  <a:srgbClr val="FF0000"/>
                </a:solidFill>
              </a:rPr>
              <a:t>F. Promote Moral Behavior</a:t>
            </a:r>
          </a:p>
        </p:txBody>
      </p:sp>
      <p:sp>
        <p:nvSpPr>
          <p:cNvPr id="3" name="Content Placeholder 2">
            <a:extLst>
              <a:ext uri="{FF2B5EF4-FFF2-40B4-BE49-F238E27FC236}">
                <a16:creationId xmlns:a16="http://schemas.microsoft.com/office/drawing/2014/main" id="{3E0988F4-4829-43FF-8E57-7D8A6C31A4EF}"/>
              </a:ext>
            </a:extLst>
          </p:cNvPr>
          <p:cNvSpPr>
            <a:spLocks noGrp="1"/>
          </p:cNvSpPr>
          <p:nvPr>
            <p:ph idx="1"/>
          </p:nvPr>
        </p:nvSpPr>
        <p:spPr>
          <a:xfrm>
            <a:off x="4965431" y="2438400"/>
            <a:ext cx="6586489" cy="3785419"/>
          </a:xfrm>
        </p:spPr>
        <p:txBody>
          <a:bodyPr>
            <a:normAutofit/>
          </a:bodyPr>
          <a:lstStyle/>
          <a:p>
            <a:r>
              <a:rPr lang="en-US" dirty="0"/>
              <a:t>The moral code of a nation should reflect the character of God and honor the rights of the people.</a:t>
            </a:r>
          </a:p>
          <a:p>
            <a:r>
              <a:rPr lang="en-US" dirty="0"/>
              <a:t>All laws reflect a moral viewpoint.</a:t>
            </a:r>
          </a:p>
        </p:txBody>
      </p:sp>
      <p:pic>
        <p:nvPicPr>
          <p:cNvPr id="5" name="Picture 4" descr="A large white building&#10;&#10;Description automatically generated">
            <a:extLst>
              <a:ext uri="{FF2B5EF4-FFF2-40B4-BE49-F238E27FC236}">
                <a16:creationId xmlns:a16="http://schemas.microsoft.com/office/drawing/2014/main" id="{CD7738FA-2779-47F7-ADD5-CC4A8E3AC0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833" r="26047"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37347"/>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B5BD3F7-2A82-4429-BD40-F6716D3F9713}"/>
              </a:ext>
            </a:extLst>
          </p:cNvPr>
          <p:cNvCxnSpPr/>
          <p:nvPr/>
        </p:nvCxnSpPr>
        <p:spPr>
          <a:xfrm>
            <a:off x="5080934" y="211595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0208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67864-15D7-4744-BEDD-6970F00B2A10}"/>
              </a:ext>
            </a:extLst>
          </p:cNvPr>
          <p:cNvSpPr>
            <a:spLocks noGrp="1"/>
          </p:cNvSpPr>
          <p:nvPr>
            <p:ph type="title"/>
          </p:nvPr>
        </p:nvSpPr>
        <p:spPr>
          <a:xfrm>
            <a:off x="4965430" y="629268"/>
            <a:ext cx="6586491" cy="1286160"/>
          </a:xfrm>
        </p:spPr>
        <p:txBody>
          <a:bodyPr anchor="b">
            <a:normAutofit/>
          </a:bodyPr>
          <a:lstStyle/>
          <a:p>
            <a:r>
              <a:rPr lang="en-US" dirty="0">
                <a:solidFill>
                  <a:srgbClr val="FF0000"/>
                </a:solidFill>
              </a:rPr>
              <a:t>G. Provide Order</a:t>
            </a:r>
          </a:p>
        </p:txBody>
      </p:sp>
      <p:sp>
        <p:nvSpPr>
          <p:cNvPr id="3" name="Content Placeholder 2">
            <a:extLst>
              <a:ext uri="{FF2B5EF4-FFF2-40B4-BE49-F238E27FC236}">
                <a16:creationId xmlns:a16="http://schemas.microsoft.com/office/drawing/2014/main" id="{F4C0F004-1414-4752-9337-AABDE187125A}"/>
              </a:ext>
            </a:extLst>
          </p:cNvPr>
          <p:cNvSpPr>
            <a:spLocks noGrp="1"/>
          </p:cNvSpPr>
          <p:nvPr>
            <p:ph idx="1"/>
          </p:nvPr>
        </p:nvSpPr>
        <p:spPr>
          <a:xfrm>
            <a:off x="4965431" y="2438400"/>
            <a:ext cx="6586489" cy="3785419"/>
          </a:xfrm>
        </p:spPr>
        <p:txBody>
          <a:bodyPr>
            <a:normAutofit/>
          </a:bodyPr>
          <a:lstStyle/>
          <a:p>
            <a:r>
              <a:rPr lang="en-US" dirty="0"/>
              <a:t>Governments are to keep order in areas such as traffic laws, record keeping, etc. </a:t>
            </a:r>
          </a:p>
          <a:p>
            <a:r>
              <a:rPr lang="en-US" dirty="0"/>
              <a:t>In this way, the government supports the Creation Mandate.</a:t>
            </a:r>
          </a:p>
        </p:txBody>
      </p:sp>
      <p:pic>
        <p:nvPicPr>
          <p:cNvPr id="5" name="Picture 4" descr="A view of a city street&#10;&#10;Description automatically generated">
            <a:extLst>
              <a:ext uri="{FF2B5EF4-FFF2-40B4-BE49-F238E27FC236}">
                <a16:creationId xmlns:a16="http://schemas.microsoft.com/office/drawing/2014/main" id="{08295FED-E328-4139-95F1-3558ADE26F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 b="1250"/>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97337"/>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A2BC9BD-2F98-4776-8A3F-97C577410AF2}"/>
              </a:ext>
            </a:extLst>
          </p:cNvPr>
          <p:cNvCxnSpPr/>
          <p:nvPr/>
        </p:nvCxnSpPr>
        <p:spPr>
          <a:xfrm>
            <a:off x="5080934" y="211595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0865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large white building&#10;&#10;Description automatically generated">
            <a:extLst>
              <a:ext uri="{FF2B5EF4-FFF2-40B4-BE49-F238E27FC236}">
                <a16:creationId xmlns:a16="http://schemas.microsoft.com/office/drawing/2014/main" id="{7DBC7D2A-7B52-4A6D-9377-ED7CC2A49C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7557"/>
          <a:stretch/>
        </p:blipFill>
        <p:spPr>
          <a:xfrm>
            <a:off x="-12956" y="0"/>
            <a:ext cx="12204954" cy="6858000"/>
          </a:xfrm>
          <a:prstGeom prst="rect">
            <a:avLst/>
          </a:prstGeom>
        </p:spPr>
      </p:pic>
      <p:sp>
        <p:nvSpPr>
          <p:cNvPr id="18" name="Rectangle 9">
            <a:extLst>
              <a:ext uri="{FF2B5EF4-FFF2-40B4-BE49-F238E27FC236}">
                <a16:creationId xmlns:a16="http://schemas.microsoft.com/office/drawing/2014/main" id="{D38A241E-0395-41E5-8607-BAA2799A43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969264" y="5154168"/>
            <a:ext cx="6973204" cy="1261872"/>
          </a:xfrm>
        </p:spPr>
        <p:txBody>
          <a:bodyPr vert="horz" lIns="91440" tIns="45720" rIns="91440" bIns="45720" rtlCol="0" anchor="ctr">
            <a:noAutofit/>
          </a:bodyPr>
          <a:lstStyle/>
          <a:p>
            <a:pPr algn="ctr"/>
            <a:r>
              <a:rPr lang="en-US" sz="5400" b="1" dirty="0">
                <a:solidFill>
                  <a:schemeClr val="tx1">
                    <a:lumMod val="85000"/>
                    <a:lumOff val="15000"/>
                  </a:schemeClr>
                </a:solidFill>
                <a:effectLst>
                  <a:outerShdw blurRad="38100" dist="38100" dir="2700000" algn="tl">
                    <a:srgbClr val="000000">
                      <a:alpha val="43137"/>
                    </a:srgbClr>
                  </a:outerShdw>
                </a:effectLst>
              </a:rPr>
              <a:t>I. The Necessity of Government</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rPr>
              <a:t>Chapter 1.1</a:t>
            </a:r>
          </a:p>
        </p:txBody>
      </p:sp>
      <p:cxnSp>
        <p:nvCxnSpPr>
          <p:cNvPr id="19" name="Straight Connector 11">
            <a:extLst>
              <a:ext uri="{FF2B5EF4-FFF2-40B4-BE49-F238E27FC236}">
                <a16:creationId xmlns:a16="http://schemas.microsoft.com/office/drawing/2014/main" id="{CE352288-84AD-4CA8-BCD5-76C29D34E1D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88004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kiing, hanging, water, black&#10;&#10;Description automatically generated">
            <a:extLst>
              <a:ext uri="{FF2B5EF4-FFF2-40B4-BE49-F238E27FC236}">
                <a16:creationId xmlns:a16="http://schemas.microsoft.com/office/drawing/2014/main" id="{0F77DE6F-C255-4469-8A1B-306CC190B4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1359" y="643467"/>
            <a:ext cx="5529282"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145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1–5. What are five biblical obligations of government?</a:t>
            </a:r>
          </a:p>
          <a:p>
            <a:pPr marL="0" indent="0" algn="ctr">
              <a:buNone/>
            </a:pPr>
            <a:r>
              <a:rPr lang="en-US" dirty="0">
                <a:solidFill>
                  <a:srgbClr val="C00000"/>
                </a:solidFill>
              </a:rPr>
              <a:t>to ensure justice, provide national defense and public safety, address poverty, promote moral behavior, and provide order (p. 5)</a:t>
            </a:r>
          </a:p>
          <a:p>
            <a:pPr marL="0" indent="0">
              <a:buNone/>
            </a:pPr>
            <a:r>
              <a:rPr lang="en-US" dirty="0"/>
              <a:t>6. How do governments reward righteousness?</a:t>
            </a:r>
          </a:p>
          <a:p>
            <a:pPr marL="0" indent="0" algn="ctr">
              <a:buNone/>
            </a:pPr>
            <a:r>
              <a:rPr lang="en-US" dirty="0">
                <a:solidFill>
                  <a:srgbClr val="C00000"/>
                </a:solidFill>
              </a:rPr>
              <a:t>by passing and enforcing laws that encourage people to do right and that remove obstacles to doing good (pp. 6–7)</a:t>
            </a:r>
          </a:p>
        </p:txBody>
      </p:sp>
    </p:spTree>
    <p:extLst>
      <p:ext uri="{BB962C8B-B14F-4D97-AF65-F5344CB8AC3E}">
        <p14:creationId xmlns:p14="http://schemas.microsoft.com/office/powerpoint/2010/main" val="618133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7–8. Should the government punish every wrong action? Why or why not?</a:t>
            </a:r>
          </a:p>
          <a:p>
            <a:pPr marL="0" indent="0" algn="ctr">
              <a:buNone/>
            </a:pPr>
            <a:r>
              <a:rPr lang="en-US" dirty="0">
                <a:solidFill>
                  <a:srgbClr val="C00000"/>
                </a:solidFill>
              </a:rPr>
              <a:t>No; some sins are internal, and some sins are more appropriately dealt with by other authorities, such as parents, schools, or employers. (p. 7)</a:t>
            </a:r>
          </a:p>
          <a:p>
            <a:pPr marL="0" indent="0">
              <a:buNone/>
            </a:pPr>
            <a:r>
              <a:rPr lang="en-US" dirty="0"/>
              <a:t>9. Summarize how government should address poverty.</a:t>
            </a:r>
          </a:p>
          <a:p>
            <a:pPr marL="0" indent="0" algn="ctr">
              <a:buNone/>
            </a:pPr>
            <a:r>
              <a:rPr lang="en-US" dirty="0">
                <a:solidFill>
                  <a:srgbClr val="C00000"/>
                </a:solidFill>
              </a:rPr>
              <a:t>Government should address poverty in a manner that doesn’t reward people for not working. (p. 8)</a:t>
            </a:r>
          </a:p>
        </p:txBody>
      </p:sp>
    </p:spTree>
    <p:extLst>
      <p:ext uri="{BB962C8B-B14F-4D97-AF65-F5344CB8AC3E}">
        <p14:creationId xmlns:p14="http://schemas.microsoft.com/office/powerpoint/2010/main" val="2313982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10–11. Should governments legislate morality? Explain.</a:t>
            </a:r>
          </a:p>
          <a:p>
            <a:pPr marL="0" indent="0" algn="ctr">
              <a:buNone/>
            </a:pPr>
            <a:r>
              <a:rPr lang="en-US" dirty="0">
                <a:solidFill>
                  <a:srgbClr val="C00000"/>
                </a:solidFill>
              </a:rPr>
              <a:t>Yes, because no law can exist in a moral vacuum. If a government is to praise good and punish evil, moral questions cannot be avoided. (p. 8)</a:t>
            </a:r>
          </a:p>
        </p:txBody>
      </p:sp>
    </p:spTree>
    <p:extLst>
      <p:ext uri="{BB962C8B-B14F-4D97-AF65-F5344CB8AC3E}">
        <p14:creationId xmlns:p14="http://schemas.microsoft.com/office/powerpoint/2010/main" val="245645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In addition to the examples in the text, what are other ways governments provide order?</a:t>
            </a:r>
          </a:p>
        </p:txBody>
      </p:sp>
    </p:spTree>
    <p:extLst>
      <p:ext uri="{BB962C8B-B14F-4D97-AF65-F5344CB8AC3E}">
        <p14:creationId xmlns:p14="http://schemas.microsoft.com/office/powerpoint/2010/main" val="281373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in front of a building&#10;&#10;Description automatically generated">
            <a:extLst>
              <a:ext uri="{FF2B5EF4-FFF2-40B4-BE49-F238E27FC236}">
                <a16:creationId xmlns:a16="http://schemas.microsoft.com/office/drawing/2014/main" id="{FE44A9C9-FB18-4602-A890-5686D054DB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812" b="7812"/>
          <a:stretch/>
        </p:blipFill>
        <p:spPr>
          <a:xfrm>
            <a:off x="2" y="-1"/>
            <a:ext cx="12191998" cy="6858001"/>
          </a:xfrm>
          <a:prstGeom prst="rect">
            <a:avLst/>
          </a:prstGeom>
        </p:spPr>
      </p:pic>
      <p:sp>
        <p:nvSpPr>
          <p:cNvPr id="18" name="Rectangle 9">
            <a:extLst>
              <a:ext uri="{FF2B5EF4-FFF2-40B4-BE49-F238E27FC236}">
                <a16:creationId xmlns:a16="http://schemas.microsoft.com/office/drawing/2014/main" id="{D38A241E-0395-41E5-8607-BAA2799A43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969264" y="5154168"/>
            <a:ext cx="6973204" cy="1261872"/>
          </a:xfrm>
        </p:spPr>
        <p:txBody>
          <a:bodyPr vert="horz" lIns="91440" tIns="45720" rIns="91440" bIns="45720" rtlCol="0" anchor="ctr">
            <a:noAutofit/>
          </a:bodyPr>
          <a:lstStyle/>
          <a:p>
            <a:pPr algn="ctr"/>
            <a:r>
              <a:rPr lang="en-US" sz="5400" b="1" dirty="0">
                <a:solidFill>
                  <a:srgbClr val="FF0000"/>
                </a:solidFill>
                <a:effectLst>
                  <a:outerShdw blurRad="38100" dist="38100" dir="2700000" algn="tl">
                    <a:srgbClr val="000000">
                      <a:alpha val="43137"/>
                    </a:srgbClr>
                  </a:outerShdw>
                </a:effectLst>
              </a:rPr>
              <a:t>III. The Obligations of the Governe</a:t>
            </a:r>
            <a:r>
              <a:rPr lang="en-US" sz="5400" b="1" dirty="0">
                <a:solidFill>
                  <a:schemeClr val="tx1">
                    <a:lumMod val="85000"/>
                    <a:lumOff val="15000"/>
                  </a:schemeClr>
                </a:solidFill>
                <a:effectLst>
                  <a:outerShdw blurRad="38100" dist="38100" dir="2700000" algn="tl">
                    <a:srgbClr val="000000">
                      <a:alpha val="43137"/>
                    </a:srgbClr>
                  </a:outerShdw>
                </a:effectLst>
              </a:rPr>
              <a:t>d</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rPr>
              <a:t>Chapter 1.3</a:t>
            </a:r>
          </a:p>
        </p:txBody>
      </p:sp>
      <p:cxnSp>
        <p:nvCxnSpPr>
          <p:cNvPr id="19" name="Straight Connector 11">
            <a:extLst>
              <a:ext uri="{FF2B5EF4-FFF2-40B4-BE49-F238E27FC236}">
                <a16:creationId xmlns:a16="http://schemas.microsoft.com/office/drawing/2014/main" id="{CE352288-84AD-4CA8-BCD5-76C29D34E1D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98802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23282-9E8E-4775-9A8F-E7024968C1AE}"/>
              </a:ext>
            </a:extLst>
          </p:cNvPr>
          <p:cNvSpPr>
            <a:spLocks noGrp="1"/>
          </p:cNvSpPr>
          <p:nvPr>
            <p:ph type="title"/>
          </p:nvPr>
        </p:nvSpPr>
        <p:spPr>
          <a:xfrm>
            <a:off x="4965430" y="629268"/>
            <a:ext cx="6586491" cy="1286160"/>
          </a:xfrm>
        </p:spPr>
        <p:txBody>
          <a:bodyPr anchor="b">
            <a:normAutofit/>
          </a:bodyPr>
          <a:lstStyle/>
          <a:p>
            <a:r>
              <a:rPr lang="en-US" dirty="0">
                <a:solidFill>
                  <a:srgbClr val="FF0000"/>
                </a:solidFill>
              </a:rPr>
              <a:t>A. Prayer</a:t>
            </a:r>
          </a:p>
        </p:txBody>
      </p:sp>
      <p:sp>
        <p:nvSpPr>
          <p:cNvPr id="3" name="Content Placeholder 2">
            <a:extLst>
              <a:ext uri="{FF2B5EF4-FFF2-40B4-BE49-F238E27FC236}">
                <a16:creationId xmlns:a16="http://schemas.microsoft.com/office/drawing/2014/main" id="{7C9E3666-D143-4BA4-B50C-5F1D76702D25}"/>
              </a:ext>
            </a:extLst>
          </p:cNvPr>
          <p:cNvSpPr>
            <a:spLocks noGrp="1"/>
          </p:cNvSpPr>
          <p:nvPr>
            <p:ph idx="1"/>
          </p:nvPr>
        </p:nvSpPr>
        <p:spPr>
          <a:xfrm>
            <a:off x="4965431" y="2438400"/>
            <a:ext cx="6586489" cy="3785419"/>
          </a:xfrm>
        </p:spPr>
        <p:txBody>
          <a:bodyPr>
            <a:normAutofit/>
          </a:bodyPr>
          <a:lstStyle/>
          <a:p>
            <a:r>
              <a:rPr lang="en-US" dirty="0"/>
              <a:t>Christians have a duty to pray for their country and its leaders.</a:t>
            </a:r>
          </a:p>
          <a:p>
            <a:r>
              <a:rPr lang="en-US" dirty="0"/>
              <a:t>We should pray that government officials excel in their duties and be saved if needed.</a:t>
            </a:r>
          </a:p>
        </p:txBody>
      </p:sp>
      <p:pic>
        <p:nvPicPr>
          <p:cNvPr id="6" name="Picture 5">
            <a:extLst>
              <a:ext uri="{FF2B5EF4-FFF2-40B4-BE49-F238E27FC236}">
                <a16:creationId xmlns:a16="http://schemas.microsoft.com/office/drawing/2014/main" id="{A6B9C53E-415A-4872-BFEB-DE5C578C2205}"/>
              </a:ext>
            </a:extLst>
          </p:cNvPr>
          <p:cNvPicPr>
            <a:picLocks noChangeAspect="1"/>
          </p:cNvPicPr>
          <p:nvPr/>
        </p:nvPicPr>
        <p:blipFill rotWithShape="1">
          <a:blip r:embed="rId3"/>
          <a:srcRect l="12016" r="8463"/>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5AEDD"/>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57B6DD3-6B5A-4792-A3AA-D9A94115F798}"/>
              </a:ext>
            </a:extLst>
          </p:cNvPr>
          <p:cNvCxnSpPr/>
          <p:nvPr/>
        </p:nvCxnSpPr>
        <p:spPr>
          <a:xfrm>
            <a:off x="5080934" y="211595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7543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4C366-CF33-4CF3-A908-97417B87C5B1}"/>
              </a:ext>
            </a:extLst>
          </p:cNvPr>
          <p:cNvSpPr>
            <a:spLocks noGrp="1"/>
          </p:cNvSpPr>
          <p:nvPr>
            <p:ph type="title"/>
          </p:nvPr>
        </p:nvSpPr>
        <p:spPr>
          <a:xfrm>
            <a:off x="4965430" y="629268"/>
            <a:ext cx="6586491" cy="1286160"/>
          </a:xfrm>
        </p:spPr>
        <p:txBody>
          <a:bodyPr anchor="b">
            <a:normAutofit/>
          </a:bodyPr>
          <a:lstStyle/>
          <a:p>
            <a:r>
              <a:rPr lang="en-US" dirty="0">
                <a:solidFill>
                  <a:srgbClr val="FF0000"/>
                </a:solidFill>
              </a:rPr>
              <a:t>B. Participation</a:t>
            </a:r>
          </a:p>
        </p:txBody>
      </p:sp>
      <p:sp>
        <p:nvSpPr>
          <p:cNvPr id="3" name="Content Placeholder 2">
            <a:extLst>
              <a:ext uri="{FF2B5EF4-FFF2-40B4-BE49-F238E27FC236}">
                <a16:creationId xmlns:a16="http://schemas.microsoft.com/office/drawing/2014/main" id="{48791EA2-DAEA-40AA-B33B-7C27DD5ED919}"/>
              </a:ext>
            </a:extLst>
          </p:cNvPr>
          <p:cNvSpPr>
            <a:spLocks noGrp="1"/>
          </p:cNvSpPr>
          <p:nvPr>
            <p:ph idx="1"/>
          </p:nvPr>
        </p:nvSpPr>
        <p:spPr>
          <a:xfrm>
            <a:off x="4965431" y="2438400"/>
            <a:ext cx="6586489" cy="3785419"/>
          </a:xfrm>
        </p:spPr>
        <p:txBody>
          <a:bodyPr>
            <a:noAutofit/>
          </a:bodyPr>
          <a:lstStyle/>
          <a:p>
            <a:r>
              <a:rPr lang="en-US" dirty="0"/>
              <a:t>God wants Christians to participate in government. </a:t>
            </a:r>
          </a:p>
          <a:p>
            <a:r>
              <a:rPr lang="en-US" dirty="0"/>
              <a:t>We are blessed with a style of government that freely allows believers to be involved.</a:t>
            </a:r>
          </a:p>
        </p:txBody>
      </p:sp>
      <p:pic>
        <p:nvPicPr>
          <p:cNvPr id="5" name="Picture 4" descr="A picture containing sitting, toothbrush, food, game&#10;&#10;Description automatically generated">
            <a:extLst>
              <a:ext uri="{FF2B5EF4-FFF2-40B4-BE49-F238E27FC236}">
                <a16:creationId xmlns:a16="http://schemas.microsoft.com/office/drawing/2014/main" id="{B50C6CFA-C2F6-4F08-947A-8E3EF6ED69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48" r="2" b="2"/>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74626"/>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8433897-E98B-47A3-91E5-C0407E70FD4B}"/>
              </a:ext>
            </a:extLst>
          </p:cNvPr>
          <p:cNvCxnSpPr/>
          <p:nvPr/>
        </p:nvCxnSpPr>
        <p:spPr>
          <a:xfrm>
            <a:off x="5080934" y="211595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441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4C366-CF33-4CF3-A908-97417B87C5B1}"/>
              </a:ext>
            </a:extLst>
          </p:cNvPr>
          <p:cNvSpPr>
            <a:spLocks noGrp="1"/>
          </p:cNvSpPr>
          <p:nvPr>
            <p:ph type="title"/>
          </p:nvPr>
        </p:nvSpPr>
        <p:spPr>
          <a:xfrm>
            <a:off x="4965430" y="629268"/>
            <a:ext cx="6586491" cy="1286160"/>
          </a:xfrm>
        </p:spPr>
        <p:txBody>
          <a:bodyPr anchor="b">
            <a:normAutofit/>
          </a:bodyPr>
          <a:lstStyle/>
          <a:p>
            <a:r>
              <a:rPr lang="en-US" dirty="0"/>
              <a:t>B. Participation</a:t>
            </a:r>
          </a:p>
        </p:txBody>
      </p:sp>
      <p:sp>
        <p:nvSpPr>
          <p:cNvPr id="3" name="Content Placeholder 2">
            <a:extLst>
              <a:ext uri="{FF2B5EF4-FFF2-40B4-BE49-F238E27FC236}">
                <a16:creationId xmlns:a16="http://schemas.microsoft.com/office/drawing/2014/main" id="{48791EA2-DAEA-40AA-B33B-7C27DD5ED919}"/>
              </a:ext>
            </a:extLst>
          </p:cNvPr>
          <p:cNvSpPr>
            <a:spLocks noGrp="1"/>
          </p:cNvSpPr>
          <p:nvPr>
            <p:ph idx="1"/>
          </p:nvPr>
        </p:nvSpPr>
        <p:spPr>
          <a:xfrm>
            <a:off x="4965431" y="2438400"/>
            <a:ext cx="6586489" cy="3785419"/>
          </a:xfrm>
        </p:spPr>
        <p:txBody>
          <a:bodyPr>
            <a:noAutofit/>
          </a:bodyPr>
          <a:lstStyle/>
          <a:p>
            <a:r>
              <a:rPr lang="en-US" dirty="0"/>
              <a:t>In order to influence the government for good, believers must be well-educated on the mechanics and operations of the government.</a:t>
            </a:r>
          </a:p>
        </p:txBody>
      </p:sp>
      <p:pic>
        <p:nvPicPr>
          <p:cNvPr id="5" name="Picture 4" descr="A picture containing sitting, toothbrush, food, game&#10;&#10;Description automatically generated">
            <a:extLst>
              <a:ext uri="{FF2B5EF4-FFF2-40B4-BE49-F238E27FC236}">
                <a16:creationId xmlns:a16="http://schemas.microsoft.com/office/drawing/2014/main" id="{B50C6CFA-C2F6-4F08-947A-8E3EF6ED69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48" r="2" b="2"/>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74626"/>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9A943DC-4D46-4048-ABD0-087C24E6FA16}"/>
              </a:ext>
            </a:extLst>
          </p:cNvPr>
          <p:cNvCxnSpPr/>
          <p:nvPr/>
        </p:nvCxnSpPr>
        <p:spPr>
          <a:xfrm>
            <a:off x="5080934" y="211595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3125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AE8D0-3204-41B2-AB86-DC009807BFB6}"/>
              </a:ext>
            </a:extLst>
          </p:cNvPr>
          <p:cNvSpPr>
            <a:spLocks noGrp="1"/>
          </p:cNvSpPr>
          <p:nvPr>
            <p:ph type="title"/>
          </p:nvPr>
        </p:nvSpPr>
        <p:spPr>
          <a:xfrm>
            <a:off x="4965430" y="629268"/>
            <a:ext cx="6586491" cy="1286160"/>
          </a:xfrm>
        </p:spPr>
        <p:txBody>
          <a:bodyPr anchor="b">
            <a:normAutofit/>
          </a:bodyPr>
          <a:lstStyle/>
          <a:p>
            <a:r>
              <a:rPr lang="en-US" dirty="0">
                <a:solidFill>
                  <a:srgbClr val="FF0000"/>
                </a:solidFill>
              </a:rPr>
              <a:t>C. Submission</a:t>
            </a:r>
          </a:p>
        </p:txBody>
      </p:sp>
      <p:sp>
        <p:nvSpPr>
          <p:cNvPr id="3" name="Content Placeholder 2">
            <a:extLst>
              <a:ext uri="{FF2B5EF4-FFF2-40B4-BE49-F238E27FC236}">
                <a16:creationId xmlns:a16="http://schemas.microsoft.com/office/drawing/2014/main" id="{16FFDCBD-53A5-4A18-8215-7A8B44B41C91}"/>
              </a:ext>
            </a:extLst>
          </p:cNvPr>
          <p:cNvSpPr>
            <a:spLocks noGrp="1"/>
          </p:cNvSpPr>
          <p:nvPr>
            <p:ph idx="1"/>
          </p:nvPr>
        </p:nvSpPr>
        <p:spPr>
          <a:xfrm>
            <a:off x="4965431" y="2438400"/>
            <a:ext cx="6586489" cy="3785419"/>
          </a:xfrm>
        </p:spPr>
        <p:txBody>
          <a:bodyPr>
            <a:normAutofit/>
          </a:bodyPr>
          <a:lstStyle/>
          <a:p>
            <a:r>
              <a:rPr lang="en-US" dirty="0"/>
              <a:t>The New Testament repeatedly emphasizes the believer’s obligation to obey their government </a:t>
            </a:r>
            <a:br>
              <a:rPr lang="en-US" dirty="0"/>
            </a:br>
            <a:r>
              <a:rPr lang="en-US" dirty="0"/>
              <a:t>(1 Peter 2:13–17; Romans 13).</a:t>
            </a:r>
          </a:p>
          <a:p>
            <a:r>
              <a:rPr lang="en-US" dirty="0"/>
              <a:t>However, when a government requires believers to disobey God’s Word, then believers are obligated to obey God as the higher authority. </a:t>
            </a:r>
          </a:p>
        </p:txBody>
      </p:sp>
      <p:pic>
        <p:nvPicPr>
          <p:cNvPr id="5" name="Picture 4" descr="A person standing in front of a building&#10;&#10;Description automatically generated">
            <a:extLst>
              <a:ext uri="{FF2B5EF4-FFF2-40B4-BE49-F238E27FC236}">
                <a16:creationId xmlns:a16="http://schemas.microsoft.com/office/drawing/2014/main" id="{D3971BD5-7E03-4706-9989-5842877791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537" r="697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8A73D"/>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12C6F74-636E-436D-8540-1A2E7CF0E5BB}"/>
              </a:ext>
            </a:extLst>
          </p:cNvPr>
          <p:cNvCxnSpPr/>
          <p:nvPr/>
        </p:nvCxnSpPr>
        <p:spPr>
          <a:xfrm>
            <a:off x="5080934" y="211595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0620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C3A8C-CCEB-4B1C-8396-F14CA03AC5F7}"/>
              </a:ext>
            </a:extLst>
          </p:cNvPr>
          <p:cNvSpPr>
            <a:spLocks noGrp="1"/>
          </p:cNvSpPr>
          <p:nvPr>
            <p:ph type="title"/>
          </p:nvPr>
        </p:nvSpPr>
        <p:spPr>
          <a:xfrm>
            <a:off x="4965430" y="629268"/>
            <a:ext cx="6586491" cy="1286160"/>
          </a:xfrm>
        </p:spPr>
        <p:txBody>
          <a:bodyPr anchor="b">
            <a:noAutofit/>
          </a:bodyPr>
          <a:lstStyle/>
          <a:p>
            <a:r>
              <a:rPr lang="en-US" dirty="0">
                <a:solidFill>
                  <a:srgbClr val="FF0000"/>
                </a:solidFill>
              </a:rPr>
              <a:t>I. The Necessity of Government</a:t>
            </a:r>
          </a:p>
        </p:txBody>
      </p:sp>
      <p:sp>
        <p:nvSpPr>
          <p:cNvPr id="3" name="Content Placeholder 2">
            <a:extLst>
              <a:ext uri="{FF2B5EF4-FFF2-40B4-BE49-F238E27FC236}">
                <a16:creationId xmlns:a16="http://schemas.microsoft.com/office/drawing/2014/main" id="{EB1AE654-9DE1-4474-A71E-29C3649A4352}"/>
              </a:ext>
            </a:extLst>
          </p:cNvPr>
          <p:cNvSpPr>
            <a:spLocks noGrp="1"/>
          </p:cNvSpPr>
          <p:nvPr>
            <p:ph idx="1"/>
          </p:nvPr>
        </p:nvSpPr>
        <p:spPr>
          <a:xfrm>
            <a:off x="4965431" y="2438400"/>
            <a:ext cx="6586489" cy="3785419"/>
          </a:xfrm>
        </p:spPr>
        <p:txBody>
          <a:bodyPr>
            <a:normAutofit/>
          </a:bodyPr>
          <a:lstStyle/>
          <a:p>
            <a:r>
              <a:rPr lang="en-US" b="1" dirty="0">
                <a:solidFill>
                  <a:srgbClr val="FF0000"/>
                </a:solidFill>
              </a:rPr>
              <a:t>Government</a:t>
            </a:r>
            <a:r>
              <a:rPr lang="en-US" dirty="0">
                <a:solidFill>
                  <a:srgbClr val="FF0000"/>
                </a:solidFill>
              </a:rPr>
              <a:t> is any system of public rule or authority. </a:t>
            </a:r>
          </a:p>
          <a:p>
            <a:r>
              <a:rPr lang="en-US" dirty="0"/>
              <a:t>Thousands of governments exist of various sizes and types.</a:t>
            </a:r>
          </a:p>
          <a:p>
            <a:r>
              <a:rPr lang="en-US" dirty="0"/>
              <a:t>While governments often disappoint, the Bible teaches that they are necessary.</a:t>
            </a:r>
          </a:p>
        </p:txBody>
      </p:sp>
      <p:pic>
        <p:nvPicPr>
          <p:cNvPr id="5" name="Picture 4" descr="A picture containing outdoor, clock, building, tower&#10;&#10;Description automatically generated">
            <a:extLst>
              <a:ext uri="{FF2B5EF4-FFF2-40B4-BE49-F238E27FC236}">
                <a16:creationId xmlns:a16="http://schemas.microsoft.com/office/drawing/2014/main" id="{C5F4D541-C5CF-4B82-AD2B-B2C7B1FE49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54" r="7107"/>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1A2D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CA8576D-3FB1-4486-BEEF-F95CF8570F39}"/>
              </a:ext>
            </a:extLst>
          </p:cNvPr>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641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CC7AF-FC4C-4F62-AA93-32DC2670DC44}"/>
              </a:ext>
            </a:extLst>
          </p:cNvPr>
          <p:cNvSpPr>
            <a:spLocks noGrp="1"/>
          </p:cNvSpPr>
          <p:nvPr>
            <p:ph type="title"/>
          </p:nvPr>
        </p:nvSpPr>
        <p:spPr>
          <a:xfrm>
            <a:off x="4965430" y="629268"/>
            <a:ext cx="6586491" cy="1286160"/>
          </a:xfrm>
        </p:spPr>
        <p:txBody>
          <a:bodyPr anchor="b">
            <a:normAutofit/>
          </a:bodyPr>
          <a:lstStyle/>
          <a:p>
            <a:r>
              <a:rPr lang="en-US" dirty="0">
                <a:solidFill>
                  <a:srgbClr val="FF0000"/>
                </a:solidFill>
              </a:rPr>
              <a:t>D. Witness</a:t>
            </a:r>
          </a:p>
        </p:txBody>
      </p:sp>
      <p:sp>
        <p:nvSpPr>
          <p:cNvPr id="3" name="Content Placeholder 2">
            <a:extLst>
              <a:ext uri="{FF2B5EF4-FFF2-40B4-BE49-F238E27FC236}">
                <a16:creationId xmlns:a16="http://schemas.microsoft.com/office/drawing/2014/main" id="{3BF7AFB7-E8FC-48BC-9C5A-929739907BA0}"/>
              </a:ext>
            </a:extLst>
          </p:cNvPr>
          <p:cNvSpPr>
            <a:spLocks noGrp="1"/>
          </p:cNvSpPr>
          <p:nvPr>
            <p:ph idx="1"/>
          </p:nvPr>
        </p:nvSpPr>
        <p:spPr>
          <a:xfrm>
            <a:off x="4965431" y="2438400"/>
            <a:ext cx="6586489" cy="3785419"/>
          </a:xfrm>
        </p:spPr>
        <p:txBody>
          <a:bodyPr>
            <a:normAutofit/>
          </a:bodyPr>
          <a:lstStyle/>
          <a:p>
            <a:r>
              <a:rPr lang="en-US" dirty="0"/>
              <a:t>The New Testament includes several examples of believers witnessing to government officials (Acts 26:22, 27; Phil. 1:13, 4:22).</a:t>
            </a:r>
          </a:p>
          <a:p>
            <a:r>
              <a:rPr lang="en-US" dirty="0"/>
              <a:t>Christians have a duty to testify to governments about their responsibility before God.</a:t>
            </a:r>
          </a:p>
        </p:txBody>
      </p:sp>
      <p:pic>
        <p:nvPicPr>
          <p:cNvPr id="5" name="Picture 4" descr="A person sitting on a bench&#10;&#10;Description automatically generated">
            <a:extLst>
              <a:ext uri="{FF2B5EF4-FFF2-40B4-BE49-F238E27FC236}">
                <a16:creationId xmlns:a16="http://schemas.microsoft.com/office/drawing/2014/main" id="{F04B44D6-6D17-4F91-A61F-D26703ED24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748" r="11133"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FEE65"/>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0A8D010-5312-4F3D-8C12-7C842FCEB915}"/>
              </a:ext>
            </a:extLst>
          </p:cNvPr>
          <p:cNvCxnSpPr/>
          <p:nvPr/>
        </p:nvCxnSpPr>
        <p:spPr>
          <a:xfrm>
            <a:off x="5080934" y="2115117"/>
            <a:ext cx="63093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1942DBD-3283-4649-B5A3-7806B78BB222}"/>
              </a:ext>
            </a:extLst>
          </p:cNvPr>
          <p:cNvCxnSpPr/>
          <p:nvPr/>
        </p:nvCxnSpPr>
        <p:spPr>
          <a:xfrm>
            <a:off x="5080934" y="211595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7302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clock&#10;&#10;Description automatically generated">
            <a:extLst>
              <a:ext uri="{FF2B5EF4-FFF2-40B4-BE49-F238E27FC236}">
                <a16:creationId xmlns:a16="http://schemas.microsoft.com/office/drawing/2014/main" id="{39E0A465-5C85-4EAF-9E02-60C71CBFD9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766" y="643467"/>
            <a:ext cx="5942468"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3622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normAutofit lnSpcReduction="10000"/>
          </a:bodyPr>
          <a:lstStyle/>
          <a:p>
            <a:pPr marL="0" indent="0">
              <a:buNone/>
            </a:pPr>
            <a:r>
              <a:rPr lang="en-US" dirty="0"/>
              <a:t>1. Discuss the first duty that a Christian has toward his government.</a:t>
            </a:r>
          </a:p>
          <a:p>
            <a:pPr marL="0" indent="0" algn="ctr">
              <a:buNone/>
            </a:pPr>
            <a:r>
              <a:rPr lang="en-US" dirty="0">
                <a:solidFill>
                  <a:srgbClr val="C00000"/>
                </a:solidFill>
              </a:rPr>
              <a:t>Christians should pray for it and its leaders, and they should pray that government will permit Christians to pursue holiness in peace; they should also pray for the salvation of government officials. (pp. 9–10)</a:t>
            </a:r>
          </a:p>
          <a:p>
            <a:pPr marL="0" indent="0">
              <a:buNone/>
            </a:pPr>
            <a:r>
              <a:rPr lang="en-US" dirty="0"/>
              <a:t>2. Why should a Christian fear to disobey his government?</a:t>
            </a:r>
          </a:p>
          <a:p>
            <a:pPr marL="0" indent="0" algn="ctr">
              <a:buNone/>
            </a:pPr>
            <a:r>
              <a:rPr lang="en-US" dirty="0">
                <a:solidFill>
                  <a:srgbClr val="C00000"/>
                </a:solidFill>
              </a:rPr>
              <a:t>because disobedience will cause him to violate his conscience and disobey God (p. 10)</a:t>
            </a:r>
          </a:p>
        </p:txBody>
      </p:sp>
    </p:spTree>
    <p:extLst>
      <p:ext uri="{BB962C8B-B14F-4D97-AF65-F5344CB8AC3E}">
        <p14:creationId xmlns:p14="http://schemas.microsoft.com/office/powerpoint/2010/main" val="327089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3. How should a Christian determine whether to obey a specific command from his government?</a:t>
            </a:r>
          </a:p>
          <a:p>
            <a:pPr marL="0" indent="0" algn="ctr">
              <a:buNone/>
            </a:pPr>
            <a:r>
              <a:rPr lang="en-US" dirty="0">
                <a:solidFill>
                  <a:srgbClr val="C00000"/>
                </a:solidFill>
              </a:rPr>
              <a:t>He should not obey a law that forces him to disobey a clear biblical command. (p. 11)</a:t>
            </a:r>
          </a:p>
        </p:txBody>
      </p:sp>
    </p:spTree>
    <p:extLst>
      <p:ext uri="{BB962C8B-B14F-4D97-AF65-F5344CB8AC3E}">
        <p14:creationId xmlns:p14="http://schemas.microsoft.com/office/powerpoint/2010/main" val="2494687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Why does failure to confront rulers about wrongdoing violate the Great Commission?</a:t>
            </a:r>
          </a:p>
          <a:p>
            <a:pPr marL="0" indent="0" algn="ctr">
              <a:buNone/>
            </a:pPr>
            <a:r>
              <a:rPr lang="en-US" dirty="0">
                <a:solidFill>
                  <a:srgbClr val="C00000"/>
                </a:solidFill>
              </a:rPr>
              <a:t>If believers fail to confront rulers about rulers’ obligations, </a:t>
            </a:r>
            <a:br>
              <a:rPr lang="en-US" dirty="0">
                <a:solidFill>
                  <a:srgbClr val="C00000"/>
                </a:solidFill>
              </a:rPr>
            </a:br>
            <a:r>
              <a:rPr lang="en-US" dirty="0">
                <a:solidFill>
                  <a:srgbClr val="C00000"/>
                </a:solidFill>
              </a:rPr>
              <a:t>then those believers fail to take the gospel to every segment </a:t>
            </a:r>
            <a:br>
              <a:rPr lang="en-US" dirty="0">
                <a:solidFill>
                  <a:srgbClr val="C00000"/>
                </a:solidFill>
              </a:rPr>
            </a:br>
            <a:r>
              <a:rPr lang="en-US" dirty="0">
                <a:solidFill>
                  <a:srgbClr val="C00000"/>
                </a:solidFill>
              </a:rPr>
              <a:t>of society.</a:t>
            </a:r>
          </a:p>
        </p:txBody>
      </p:sp>
    </p:spTree>
    <p:extLst>
      <p:ext uri="{BB962C8B-B14F-4D97-AF65-F5344CB8AC3E}">
        <p14:creationId xmlns:p14="http://schemas.microsoft.com/office/powerpoint/2010/main" val="68122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One example of extreme patriotism is given in the text. Discuss it and list other examples.</a:t>
            </a:r>
          </a:p>
          <a:p>
            <a:pPr marL="0" indent="0" algn="ctr">
              <a:buNone/>
            </a:pPr>
            <a:r>
              <a:rPr lang="en-US" dirty="0">
                <a:solidFill>
                  <a:srgbClr val="C00000"/>
                </a:solidFill>
              </a:rPr>
              <a:t>Nazism in Germany was a twisted and extreme form of patriotism. Its unquestioning support of state was very dangerous. Other instances of extreme patriotism would include many Communist controlled governments and the government of Italy during the rule of Benito Mussolini.</a:t>
            </a:r>
          </a:p>
        </p:txBody>
      </p:sp>
    </p:spTree>
    <p:extLst>
      <p:ext uri="{BB962C8B-B14F-4D97-AF65-F5344CB8AC3E}">
        <p14:creationId xmlns:p14="http://schemas.microsoft.com/office/powerpoint/2010/main" val="236296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flag&#10;&#10;Description automatically generated">
            <a:extLst>
              <a:ext uri="{FF2B5EF4-FFF2-40B4-BE49-F238E27FC236}">
                <a16:creationId xmlns:a16="http://schemas.microsoft.com/office/drawing/2014/main" id="{9C339D86-370F-4FDE-AC9D-67D5C17966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55" t="9091" r="19643"/>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7133EE5-E009-4461-8D69-EE71601E4FB9}"/>
              </a:ext>
            </a:extLst>
          </p:cNvPr>
          <p:cNvSpPr>
            <a:spLocks noGrp="1"/>
          </p:cNvSpPr>
          <p:nvPr>
            <p:ph type="title"/>
          </p:nvPr>
        </p:nvSpPr>
        <p:spPr>
          <a:xfrm>
            <a:off x="477980" y="1122363"/>
            <a:ext cx="4467399" cy="3204134"/>
          </a:xfrm>
        </p:spPr>
        <p:txBody>
          <a:bodyPr vert="horz" lIns="91440" tIns="45720" rIns="91440" bIns="45720" rtlCol="0" anchor="b">
            <a:normAutofit/>
          </a:bodyPr>
          <a:lstStyle/>
          <a:p>
            <a:r>
              <a:rPr lang="en-US" sz="5400" dirty="0">
                <a:effectLst>
                  <a:outerShdw blurRad="38100" dist="38100" dir="2700000" algn="tl">
                    <a:srgbClr val="000000">
                      <a:alpha val="43137"/>
                    </a:srgbClr>
                  </a:outerShdw>
                </a:effectLst>
              </a:rPr>
              <a:t>Chapter 1 Terms</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390BE32F-75E1-44BB-B575-47F9E8376938}"/>
              </a:ext>
            </a:extLst>
          </p:cNvPr>
          <p:cNvSpPr/>
          <p:nvPr/>
        </p:nvSpPr>
        <p:spPr>
          <a:xfrm>
            <a:off x="347730" y="476518"/>
            <a:ext cx="978794" cy="473170"/>
          </a:xfrm>
          <a:prstGeom prst="rect">
            <a:avLst/>
          </a:prstGeom>
          <a:solidFill>
            <a:srgbClr val="005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6720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4D232-6876-4443-A43C-C215FC6DF21B}"/>
              </a:ext>
            </a:extLst>
          </p:cNvPr>
          <p:cNvSpPr>
            <a:spLocks noGrp="1"/>
          </p:cNvSpPr>
          <p:nvPr>
            <p:ph type="title"/>
          </p:nvPr>
        </p:nvSpPr>
        <p:spPr>
          <a:xfrm>
            <a:off x="4965430" y="629268"/>
            <a:ext cx="6586491" cy="1286160"/>
          </a:xfrm>
        </p:spPr>
        <p:txBody>
          <a:bodyPr anchor="b">
            <a:normAutofit/>
          </a:bodyPr>
          <a:lstStyle/>
          <a:p>
            <a:r>
              <a:rPr lang="en-US"/>
              <a:t>government</a:t>
            </a:r>
            <a:endParaRPr lang="en-US" dirty="0"/>
          </a:p>
        </p:txBody>
      </p:sp>
      <p:sp>
        <p:nvSpPr>
          <p:cNvPr id="3" name="Content Placeholder 2">
            <a:extLst>
              <a:ext uri="{FF2B5EF4-FFF2-40B4-BE49-F238E27FC236}">
                <a16:creationId xmlns:a16="http://schemas.microsoft.com/office/drawing/2014/main" id="{A3483C66-58DC-4490-B62E-C30FAA37DA4E}"/>
              </a:ext>
            </a:extLst>
          </p:cNvPr>
          <p:cNvSpPr>
            <a:spLocks noGrp="1"/>
          </p:cNvSpPr>
          <p:nvPr>
            <p:ph idx="1"/>
          </p:nvPr>
        </p:nvSpPr>
        <p:spPr>
          <a:xfrm>
            <a:off x="4965431" y="2438400"/>
            <a:ext cx="6586489" cy="3785419"/>
          </a:xfrm>
        </p:spPr>
        <p:txBody>
          <a:bodyPr>
            <a:normAutofit/>
          </a:bodyPr>
          <a:lstStyle/>
          <a:p>
            <a:pPr marL="0" indent="0">
              <a:buNone/>
            </a:pPr>
            <a:r>
              <a:rPr lang="en-US" dirty="0"/>
              <a:t>any system of public rule or authority</a:t>
            </a:r>
          </a:p>
          <a:p>
            <a:endParaRPr lang="en-US" sz="2000" dirty="0"/>
          </a:p>
        </p:txBody>
      </p:sp>
      <p:pic>
        <p:nvPicPr>
          <p:cNvPr id="5" name="Picture 4" descr="A close up of a flag&#10;&#10;Description automatically generated">
            <a:extLst>
              <a:ext uri="{FF2B5EF4-FFF2-40B4-BE49-F238E27FC236}">
                <a16:creationId xmlns:a16="http://schemas.microsoft.com/office/drawing/2014/main" id="{2B17DC57-CEC2-4411-9FFB-5F13460AB2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909" r="23971" b="-1"/>
          <a:stretch/>
        </p:blipFill>
        <p:spPr>
          <a:xfrm>
            <a:off x="20" y="10"/>
            <a:ext cx="4635571" cy="6857990"/>
          </a:xfrm>
          <a:prstGeom prst="rect">
            <a:avLst/>
          </a:prstGeom>
          <a:effectLst/>
        </p:spPr>
      </p:pic>
      <p:cxnSp>
        <p:nvCxnSpPr>
          <p:cNvPr id="2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1B453"/>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EE64916-3026-4C45-A137-F1CCD8564BB9}"/>
              </a:ext>
            </a:extLst>
          </p:cNvPr>
          <p:cNvCxnSpPr/>
          <p:nvPr/>
        </p:nvCxnSpPr>
        <p:spPr>
          <a:xfrm>
            <a:off x="5080934" y="211595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846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4D232-6876-4443-A43C-C215FC6DF21B}"/>
              </a:ext>
            </a:extLst>
          </p:cNvPr>
          <p:cNvSpPr>
            <a:spLocks noGrp="1"/>
          </p:cNvSpPr>
          <p:nvPr>
            <p:ph type="title"/>
          </p:nvPr>
        </p:nvSpPr>
        <p:spPr>
          <a:xfrm>
            <a:off x="4965430" y="629268"/>
            <a:ext cx="6586491" cy="1286160"/>
          </a:xfrm>
        </p:spPr>
        <p:txBody>
          <a:bodyPr anchor="b">
            <a:normAutofit/>
          </a:bodyPr>
          <a:lstStyle/>
          <a:p>
            <a:r>
              <a:rPr lang="en-US" dirty="0"/>
              <a:t>image of God</a:t>
            </a:r>
          </a:p>
        </p:txBody>
      </p:sp>
      <p:sp>
        <p:nvSpPr>
          <p:cNvPr id="3" name="Content Placeholder 2">
            <a:extLst>
              <a:ext uri="{FF2B5EF4-FFF2-40B4-BE49-F238E27FC236}">
                <a16:creationId xmlns:a16="http://schemas.microsoft.com/office/drawing/2014/main" id="{A3483C66-58DC-4490-B62E-C30FAA37DA4E}"/>
              </a:ext>
            </a:extLst>
          </p:cNvPr>
          <p:cNvSpPr>
            <a:spLocks noGrp="1"/>
          </p:cNvSpPr>
          <p:nvPr>
            <p:ph idx="1"/>
          </p:nvPr>
        </p:nvSpPr>
        <p:spPr>
          <a:xfrm>
            <a:off x="4965431" y="2438400"/>
            <a:ext cx="6586489" cy="3785419"/>
          </a:xfrm>
        </p:spPr>
        <p:txBody>
          <a:bodyPr>
            <a:normAutofit/>
          </a:bodyPr>
          <a:lstStyle/>
          <a:p>
            <a:pPr marL="0" indent="0">
              <a:buNone/>
            </a:pPr>
            <a:r>
              <a:rPr lang="en-US" dirty="0"/>
              <a:t>the qualities of humans that reflect God’s own character (reason, moral capacity, spirituality, sociability, and emotion) and enable humans to exercise wise and responsible dominion over God’s world as He commanded</a:t>
            </a:r>
          </a:p>
          <a:p>
            <a:endParaRPr lang="en-US" sz="2000" dirty="0"/>
          </a:p>
        </p:txBody>
      </p:sp>
      <p:pic>
        <p:nvPicPr>
          <p:cNvPr id="4" name="Picture 3" descr="A close up of a flag&#10;&#10;Description automatically generated">
            <a:extLst>
              <a:ext uri="{FF2B5EF4-FFF2-40B4-BE49-F238E27FC236}">
                <a16:creationId xmlns:a16="http://schemas.microsoft.com/office/drawing/2014/main" id="{74EF0A2A-CD1A-442B-A0A9-91ED592341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910" r="23971"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2B65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37653D7-9183-4A99-80F0-FE12423E6B7A}"/>
              </a:ext>
            </a:extLst>
          </p:cNvPr>
          <p:cNvCxnSpPr/>
          <p:nvPr/>
        </p:nvCxnSpPr>
        <p:spPr>
          <a:xfrm>
            <a:off x="5080934" y="211595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3849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4D232-6876-4443-A43C-C215FC6DF21B}"/>
              </a:ext>
            </a:extLst>
          </p:cNvPr>
          <p:cNvSpPr>
            <a:spLocks noGrp="1"/>
          </p:cNvSpPr>
          <p:nvPr>
            <p:ph type="title"/>
          </p:nvPr>
        </p:nvSpPr>
        <p:spPr>
          <a:xfrm>
            <a:off x="4965430" y="629268"/>
            <a:ext cx="6586491" cy="1286160"/>
          </a:xfrm>
        </p:spPr>
        <p:txBody>
          <a:bodyPr anchor="b">
            <a:normAutofit/>
          </a:bodyPr>
          <a:lstStyle/>
          <a:p>
            <a:r>
              <a:rPr lang="en-US" dirty="0"/>
              <a:t>Creation Mandate</a:t>
            </a:r>
          </a:p>
        </p:txBody>
      </p:sp>
      <p:sp>
        <p:nvSpPr>
          <p:cNvPr id="3" name="Content Placeholder 2">
            <a:extLst>
              <a:ext uri="{FF2B5EF4-FFF2-40B4-BE49-F238E27FC236}">
                <a16:creationId xmlns:a16="http://schemas.microsoft.com/office/drawing/2014/main" id="{A3483C66-58DC-4490-B62E-C30FAA37DA4E}"/>
              </a:ext>
            </a:extLst>
          </p:cNvPr>
          <p:cNvSpPr>
            <a:spLocks noGrp="1"/>
          </p:cNvSpPr>
          <p:nvPr>
            <p:ph idx="1"/>
          </p:nvPr>
        </p:nvSpPr>
        <p:spPr>
          <a:xfrm>
            <a:off x="4965431" y="2438400"/>
            <a:ext cx="6586489" cy="3785419"/>
          </a:xfrm>
        </p:spPr>
        <p:txBody>
          <a:bodyPr>
            <a:normAutofit/>
          </a:bodyPr>
          <a:lstStyle/>
          <a:p>
            <a:pPr marL="0" indent="0">
              <a:buNone/>
            </a:pPr>
            <a:r>
              <a:rPr lang="en-US" dirty="0"/>
              <a:t>God’s command for humans to exercise wise and responsible dominion over His world</a:t>
            </a:r>
          </a:p>
          <a:p>
            <a:endParaRPr lang="en-US" sz="2000" dirty="0"/>
          </a:p>
        </p:txBody>
      </p:sp>
      <p:pic>
        <p:nvPicPr>
          <p:cNvPr id="4" name="Picture 3" descr="A close up of a flag&#10;&#10;Description automatically generated">
            <a:extLst>
              <a:ext uri="{FF2B5EF4-FFF2-40B4-BE49-F238E27FC236}">
                <a16:creationId xmlns:a16="http://schemas.microsoft.com/office/drawing/2014/main" id="{6A1AB915-E6F2-4E0E-BABC-A23A0B2A7E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910" r="23971"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2B65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33A7FE8-C2D9-4A7A-A42B-9602A112B14F}"/>
              </a:ext>
            </a:extLst>
          </p:cNvPr>
          <p:cNvCxnSpPr/>
          <p:nvPr/>
        </p:nvCxnSpPr>
        <p:spPr>
          <a:xfrm>
            <a:off x="5080934" y="211595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166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93277-64A3-430C-88EC-3147F8634687}"/>
              </a:ext>
            </a:extLst>
          </p:cNvPr>
          <p:cNvSpPr>
            <a:spLocks noGrp="1"/>
          </p:cNvSpPr>
          <p:nvPr>
            <p:ph type="title"/>
          </p:nvPr>
        </p:nvSpPr>
        <p:spPr>
          <a:xfrm>
            <a:off x="4965430" y="629268"/>
            <a:ext cx="7074170" cy="1286160"/>
          </a:xfrm>
        </p:spPr>
        <p:txBody>
          <a:bodyPr anchor="b">
            <a:noAutofit/>
          </a:bodyPr>
          <a:lstStyle/>
          <a:p>
            <a:r>
              <a:rPr lang="en-US" dirty="0"/>
              <a:t>A. Origin of Government</a:t>
            </a:r>
          </a:p>
        </p:txBody>
      </p:sp>
      <p:sp>
        <p:nvSpPr>
          <p:cNvPr id="3" name="Content Placeholder 2">
            <a:extLst>
              <a:ext uri="{FF2B5EF4-FFF2-40B4-BE49-F238E27FC236}">
                <a16:creationId xmlns:a16="http://schemas.microsoft.com/office/drawing/2014/main" id="{A6FD67F3-61EB-4CDE-A939-29D68A2AAF70}"/>
              </a:ext>
            </a:extLst>
          </p:cNvPr>
          <p:cNvSpPr>
            <a:spLocks noGrp="1"/>
          </p:cNvSpPr>
          <p:nvPr>
            <p:ph idx="1"/>
          </p:nvPr>
        </p:nvSpPr>
        <p:spPr>
          <a:xfrm>
            <a:off x="4965431" y="2438400"/>
            <a:ext cx="6586489" cy="3785419"/>
          </a:xfrm>
        </p:spPr>
        <p:txBody>
          <a:bodyPr>
            <a:normAutofit/>
          </a:bodyPr>
          <a:lstStyle/>
          <a:p>
            <a:r>
              <a:rPr lang="en-US" dirty="0">
                <a:solidFill>
                  <a:srgbClr val="FF0000"/>
                </a:solidFill>
              </a:rPr>
              <a:t>Government is a fundamental principle of Scripture – God’s Kingdom. </a:t>
            </a:r>
          </a:p>
          <a:p>
            <a:r>
              <a:rPr lang="en-US" dirty="0">
                <a:solidFill>
                  <a:srgbClr val="FF0000"/>
                </a:solidFill>
              </a:rPr>
              <a:t>Humans have dominion over the earth because we are made in the </a:t>
            </a:r>
            <a:r>
              <a:rPr lang="en-US" b="1" dirty="0">
                <a:solidFill>
                  <a:srgbClr val="FF0000"/>
                </a:solidFill>
              </a:rPr>
              <a:t>image of God </a:t>
            </a:r>
            <a:r>
              <a:rPr lang="en-US" dirty="0"/>
              <a:t>(Gen. 1:26–27). </a:t>
            </a:r>
          </a:p>
        </p:txBody>
      </p:sp>
      <p:pic>
        <p:nvPicPr>
          <p:cNvPr id="5" name="Picture 4" descr="A crowd of people&#10;&#10;Description automatically generated">
            <a:extLst>
              <a:ext uri="{FF2B5EF4-FFF2-40B4-BE49-F238E27FC236}">
                <a16:creationId xmlns:a16="http://schemas.microsoft.com/office/drawing/2014/main" id="{3B861C4F-53C3-4DF7-B677-62EF4B4AB7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134" r="32747"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1AB6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A1D833B-F710-49F7-9E55-D39EE65F905D}"/>
              </a:ext>
            </a:extLst>
          </p:cNvPr>
          <p:cNvCxnSpPr/>
          <p:nvPr/>
        </p:nvCxnSpPr>
        <p:spPr>
          <a:xfrm>
            <a:off x="5080934" y="211595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6024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4D232-6876-4443-A43C-C215FC6DF21B}"/>
              </a:ext>
            </a:extLst>
          </p:cNvPr>
          <p:cNvSpPr>
            <a:spLocks noGrp="1"/>
          </p:cNvSpPr>
          <p:nvPr>
            <p:ph type="title"/>
          </p:nvPr>
        </p:nvSpPr>
        <p:spPr>
          <a:xfrm>
            <a:off x="4965430" y="629268"/>
            <a:ext cx="6586491" cy="1286160"/>
          </a:xfrm>
        </p:spPr>
        <p:txBody>
          <a:bodyPr anchor="b">
            <a:normAutofit/>
          </a:bodyPr>
          <a:lstStyle/>
          <a:p>
            <a:r>
              <a:rPr lang="en-US" dirty="0"/>
              <a:t>human depravity</a:t>
            </a:r>
          </a:p>
        </p:txBody>
      </p:sp>
      <p:sp>
        <p:nvSpPr>
          <p:cNvPr id="3" name="Content Placeholder 2">
            <a:extLst>
              <a:ext uri="{FF2B5EF4-FFF2-40B4-BE49-F238E27FC236}">
                <a16:creationId xmlns:a16="http://schemas.microsoft.com/office/drawing/2014/main" id="{A3483C66-58DC-4490-B62E-C30FAA37DA4E}"/>
              </a:ext>
            </a:extLst>
          </p:cNvPr>
          <p:cNvSpPr>
            <a:spLocks noGrp="1"/>
          </p:cNvSpPr>
          <p:nvPr>
            <p:ph idx="1"/>
          </p:nvPr>
        </p:nvSpPr>
        <p:spPr>
          <a:xfrm>
            <a:off x="4965431" y="2438400"/>
            <a:ext cx="6586489" cy="3785419"/>
          </a:xfrm>
        </p:spPr>
        <p:txBody>
          <a:bodyPr>
            <a:normAutofit/>
          </a:bodyPr>
          <a:lstStyle/>
          <a:p>
            <a:pPr marL="0" indent="0">
              <a:buNone/>
            </a:pPr>
            <a:r>
              <a:rPr lang="en-US" dirty="0"/>
              <a:t>The result of the marring of God’s image in humans; every part of each human’s being (mind, will, and emotions) has been twisted by his fall into sin.</a:t>
            </a:r>
          </a:p>
          <a:p>
            <a:endParaRPr lang="en-US" sz="2000" dirty="0"/>
          </a:p>
        </p:txBody>
      </p:sp>
      <p:pic>
        <p:nvPicPr>
          <p:cNvPr id="4" name="Picture 3" descr="A close up of a flag&#10;&#10;Description automatically generated">
            <a:extLst>
              <a:ext uri="{FF2B5EF4-FFF2-40B4-BE49-F238E27FC236}">
                <a16:creationId xmlns:a16="http://schemas.microsoft.com/office/drawing/2014/main" id="{A3802494-5701-4EF7-B457-8485586198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910" r="23971"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2B65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016F062-ED3D-49AA-A1AA-504491B0D471}"/>
              </a:ext>
            </a:extLst>
          </p:cNvPr>
          <p:cNvCxnSpPr/>
          <p:nvPr/>
        </p:nvCxnSpPr>
        <p:spPr>
          <a:xfrm>
            <a:off x="5080934" y="211595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201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4D232-6876-4443-A43C-C215FC6DF21B}"/>
              </a:ext>
            </a:extLst>
          </p:cNvPr>
          <p:cNvSpPr>
            <a:spLocks noGrp="1"/>
          </p:cNvSpPr>
          <p:nvPr>
            <p:ph type="title"/>
          </p:nvPr>
        </p:nvSpPr>
        <p:spPr>
          <a:xfrm>
            <a:off x="4965430" y="629268"/>
            <a:ext cx="6586491" cy="1286160"/>
          </a:xfrm>
        </p:spPr>
        <p:txBody>
          <a:bodyPr anchor="b">
            <a:normAutofit/>
          </a:bodyPr>
          <a:lstStyle/>
          <a:p>
            <a:r>
              <a:rPr lang="en-US" dirty="0"/>
              <a:t>anarchy</a:t>
            </a:r>
          </a:p>
        </p:txBody>
      </p:sp>
      <p:sp>
        <p:nvSpPr>
          <p:cNvPr id="3" name="Content Placeholder 2">
            <a:extLst>
              <a:ext uri="{FF2B5EF4-FFF2-40B4-BE49-F238E27FC236}">
                <a16:creationId xmlns:a16="http://schemas.microsoft.com/office/drawing/2014/main" id="{A3483C66-58DC-4490-B62E-C30FAA37DA4E}"/>
              </a:ext>
            </a:extLst>
          </p:cNvPr>
          <p:cNvSpPr>
            <a:spLocks noGrp="1"/>
          </p:cNvSpPr>
          <p:nvPr>
            <p:ph idx="1"/>
          </p:nvPr>
        </p:nvSpPr>
        <p:spPr>
          <a:xfrm>
            <a:off x="4965431" y="2438400"/>
            <a:ext cx="6586489" cy="3785419"/>
          </a:xfrm>
        </p:spPr>
        <p:txBody>
          <a:bodyPr>
            <a:normAutofit/>
          </a:bodyPr>
          <a:lstStyle/>
          <a:p>
            <a:pPr marL="0" indent="0">
              <a:buNone/>
            </a:pPr>
            <a:r>
              <a:rPr lang="en-US" dirty="0"/>
              <a:t>condition in which a state has no functioning government</a:t>
            </a:r>
          </a:p>
          <a:p>
            <a:endParaRPr lang="en-US" sz="2000" dirty="0"/>
          </a:p>
        </p:txBody>
      </p:sp>
      <p:pic>
        <p:nvPicPr>
          <p:cNvPr id="6" name="Picture 5" descr="A close up of a flag&#10;&#10;Description automatically generated">
            <a:extLst>
              <a:ext uri="{FF2B5EF4-FFF2-40B4-BE49-F238E27FC236}">
                <a16:creationId xmlns:a16="http://schemas.microsoft.com/office/drawing/2014/main" id="{03CA8719-754F-4DF3-8700-E79716E2E6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910" r="23971" b="-1"/>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2B654"/>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B6EF542-7974-4AAB-B3B5-1401D9919EB6}"/>
              </a:ext>
            </a:extLst>
          </p:cNvPr>
          <p:cNvCxnSpPr/>
          <p:nvPr/>
        </p:nvCxnSpPr>
        <p:spPr>
          <a:xfrm>
            <a:off x="5080934" y="211595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688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FD94F-78A2-4282-B9E1-B85C223C6B2F}"/>
              </a:ext>
            </a:extLst>
          </p:cNvPr>
          <p:cNvSpPr>
            <a:spLocks noGrp="1"/>
          </p:cNvSpPr>
          <p:nvPr>
            <p:ph type="title"/>
          </p:nvPr>
        </p:nvSpPr>
        <p:spPr>
          <a:xfrm>
            <a:off x="4965430" y="629268"/>
            <a:ext cx="6586491" cy="1286160"/>
          </a:xfrm>
        </p:spPr>
        <p:txBody>
          <a:bodyPr anchor="b">
            <a:normAutofit/>
          </a:bodyPr>
          <a:lstStyle/>
          <a:p>
            <a:r>
              <a:rPr lang="en-US" dirty="0"/>
              <a:t>justice</a:t>
            </a:r>
          </a:p>
        </p:txBody>
      </p:sp>
      <p:sp>
        <p:nvSpPr>
          <p:cNvPr id="3" name="Content Placeholder 2">
            <a:extLst>
              <a:ext uri="{FF2B5EF4-FFF2-40B4-BE49-F238E27FC236}">
                <a16:creationId xmlns:a16="http://schemas.microsoft.com/office/drawing/2014/main" id="{EE9E9874-C689-4569-8E9E-DB08F3F4D190}"/>
              </a:ext>
            </a:extLst>
          </p:cNvPr>
          <p:cNvSpPr>
            <a:spLocks noGrp="1"/>
          </p:cNvSpPr>
          <p:nvPr>
            <p:ph idx="1"/>
          </p:nvPr>
        </p:nvSpPr>
        <p:spPr>
          <a:xfrm>
            <a:off x="4965431" y="2438400"/>
            <a:ext cx="6586489" cy="3785419"/>
          </a:xfrm>
        </p:spPr>
        <p:txBody>
          <a:bodyPr>
            <a:normAutofit/>
          </a:bodyPr>
          <a:lstStyle/>
          <a:p>
            <a:pPr marL="0" indent="0">
              <a:buNone/>
            </a:pPr>
            <a:r>
              <a:rPr lang="en-US" dirty="0"/>
              <a:t>to ensure justice</a:t>
            </a:r>
            <a:r>
              <a:rPr lang="en-US" b="1" i="1" dirty="0"/>
              <a:t> </a:t>
            </a:r>
            <a:r>
              <a:rPr lang="en-US" dirty="0"/>
              <a:t>means that government should encourage people to do right and respect the rights of others</a:t>
            </a:r>
          </a:p>
        </p:txBody>
      </p:sp>
      <p:pic>
        <p:nvPicPr>
          <p:cNvPr id="4" name="Picture 3" descr="A close up of a flag&#10;&#10;Description automatically generated">
            <a:extLst>
              <a:ext uri="{FF2B5EF4-FFF2-40B4-BE49-F238E27FC236}">
                <a16:creationId xmlns:a16="http://schemas.microsoft.com/office/drawing/2014/main" id="{0B08ED0D-1468-43BB-91B2-C5900B99E6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910" r="23971"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2B65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4C0DF03-89BD-405A-AD06-9CCBE424CFA5}"/>
              </a:ext>
            </a:extLst>
          </p:cNvPr>
          <p:cNvCxnSpPr/>
          <p:nvPr/>
        </p:nvCxnSpPr>
        <p:spPr>
          <a:xfrm>
            <a:off x="5080934" y="211595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746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4D232-6876-4443-A43C-C215FC6DF21B}"/>
              </a:ext>
            </a:extLst>
          </p:cNvPr>
          <p:cNvSpPr>
            <a:spLocks noGrp="1"/>
          </p:cNvSpPr>
          <p:nvPr>
            <p:ph type="title"/>
          </p:nvPr>
        </p:nvSpPr>
        <p:spPr>
          <a:xfrm>
            <a:off x="4965430" y="629268"/>
            <a:ext cx="6586491" cy="1286160"/>
          </a:xfrm>
        </p:spPr>
        <p:txBody>
          <a:bodyPr anchor="b">
            <a:normAutofit/>
          </a:bodyPr>
          <a:lstStyle/>
          <a:p>
            <a:r>
              <a:rPr lang="en-US" dirty="0"/>
              <a:t>righteousness</a:t>
            </a:r>
          </a:p>
        </p:txBody>
      </p:sp>
      <p:sp>
        <p:nvSpPr>
          <p:cNvPr id="3" name="Content Placeholder 2">
            <a:extLst>
              <a:ext uri="{FF2B5EF4-FFF2-40B4-BE49-F238E27FC236}">
                <a16:creationId xmlns:a16="http://schemas.microsoft.com/office/drawing/2014/main" id="{A3483C66-58DC-4490-B62E-C30FAA37DA4E}"/>
              </a:ext>
            </a:extLst>
          </p:cNvPr>
          <p:cNvSpPr>
            <a:spLocks noGrp="1"/>
          </p:cNvSpPr>
          <p:nvPr>
            <p:ph idx="1"/>
          </p:nvPr>
        </p:nvSpPr>
        <p:spPr>
          <a:xfrm>
            <a:off x="4965431" y="2438400"/>
            <a:ext cx="6586489" cy="3785419"/>
          </a:xfrm>
        </p:spPr>
        <p:txBody>
          <a:bodyPr>
            <a:normAutofit/>
          </a:bodyPr>
          <a:lstStyle/>
          <a:p>
            <a:pPr marL="0" indent="0">
              <a:buNone/>
            </a:pPr>
            <a:r>
              <a:rPr lang="en-US" dirty="0"/>
              <a:t>conformity to a standard (conformity to the character of the God of the Bible)</a:t>
            </a:r>
          </a:p>
          <a:p>
            <a:endParaRPr lang="en-US" sz="2000" dirty="0"/>
          </a:p>
        </p:txBody>
      </p:sp>
      <p:pic>
        <p:nvPicPr>
          <p:cNvPr id="4" name="Picture 3" descr="A close up of a flag&#10;&#10;Description automatically generated">
            <a:extLst>
              <a:ext uri="{FF2B5EF4-FFF2-40B4-BE49-F238E27FC236}">
                <a16:creationId xmlns:a16="http://schemas.microsoft.com/office/drawing/2014/main" id="{D382A6B3-F510-40EB-A254-A19DDBDA64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910" r="23971"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2B65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D7B5DF3-B36B-4EE2-9F15-4DAF9BD20BB9}"/>
              </a:ext>
            </a:extLst>
          </p:cNvPr>
          <p:cNvCxnSpPr/>
          <p:nvPr/>
        </p:nvCxnSpPr>
        <p:spPr>
          <a:xfrm>
            <a:off x="5080934" y="211595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834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4D232-6876-4443-A43C-C215FC6DF21B}"/>
              </a:ext>
            </a:extLst>
          </p:cNvPr>
          <p:cNvSpPr>
            <a:spLocks noGrp="1"/>
          </p:cNvSpPr>
          <p:nvPr>
            <p:ph type="title"/>
          </p:nvPr>
        </p:nvSpPr>
        <p:spPr>
          <a:xfrm>
            <a:off x="4965430" y="629268"/>
            <a:ext cx="6586491" cy="1286160"/>
          </a:xfrm>
        </p:spPr>
        <p:txBody>
          <a:bodyPr anchor="b">
            <a:normAutofit/>
          </a:bodyPr>
          <a:lstStyle/>
          <a:p>
            <a:r>
              <a:rPr lang="en-US" dirty="0"/>
              <a:t>patriotism</a:t>
            </a:r>
          </a:p>
        </p:txBody>
      </p:sp>
      <p:sp>
        <p:nvSpPr>
          <p:cNvPr id="3" name="Content Placeholder 2">
            <a:extLst>
              <a:ext uri="{FF2B5EF4-FFF2-40B4-BE49-F238E27FC236}">
                <a16:creationId xmlns:a16="http://schemas.microsoft.com/office/drawing/2014/main" id="{A3483C66-58DC-4490-B62E-C30FAA37DA4E}"/>
              </a:ext>
            </a:extLst>
          </p:cNvPr>
          <p:cNvSpPr>
            <a:spLocks noGrp="1"/>
          </p:cNvSpPr>
          <p:nvPr>
            <p:ph idx="1"/>
          </p:nvPr>
        </p:nvSpPr>
        <p:spPr>
          <a:xfrm>
            <a:off x="4965431" y="2438400"/>
            <a:ext cx="6586489" cy="3785419"/>
          </a:xfrm>
        </p:spPr>
        <p:txBody>
          <a:bodyPr>
            <a:normAutofit/>
          </a:bodyPr>
          <a:lstStyle/>
          <a:p>
            <a:pPr marL="0" indent="0">
              <a:buNone/>
            </a:pPr>
            <a:r>
              <a:rPr lang="en-US" dirty="0"/>
              <a:t>love and devotion to one’s country and a concern for its social, political, and spiritual welfare</a:t>
            </a:r>
          </a:p>
          <a:p>
            <a:endParaRPr lang="en-US" sz="2000" dirty="0"/>
          </a:p>
        </p:txBody>
      </p:sp>
      <p:pic>
        <p:nvPicPr>
          <p:cNvPr id="4" name="Picture 3" descr="A close up of a flag&#10;&#10;Description automatically generated">
            <a:extLst>
              <a:ext uri="{FF2B5EF4-FFF2-40B4-BE49-F238E27FC236}">
                <a16:creationId xmlns:a16="http://schemas.microsoft.com/office/drawing/2014/main" id="{5873E036-384E-4347-996E-4D0E7BAE76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910" r="23971"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2B65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0FD5EC7-1E78-4280-834C-7F6DFF1372BD}"/>
              </a:ext>
            </a:extLst>
          </p:cNvPr>
          <p:cNvCxnSpPr/>
          <p:nvPr/>
        </p:nvCxnSpPr>
        <p:spPr>
          <a:xfrm>
            <a:off x="5080934" y="211595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092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93277-64A3-430C-88EC-3147F8634687}"/>
              </a:ext>
            </a:extLst>
          </p:cNvPr>
          <p:cNvSpPr>
            <a:spLocks noGrp="1"/>
          </p:cNvSpPr>
          <p:nvPr>
            <p:ph type="title"/>
          </p:nvPr>
        </p:nvSpPr>
        <p:spPr>
          <a:xfrm>
            <a:off x="4965430" y="629268"/>
            <a:ext cx="6997970" cy="1286160"/>
          </a:xfrm>
        </p:spPr>
        <p:txBody>
          <a:bodyPr anchor="b">
            <a:noAutofit/>
          </a:bodyPr>
          <a:lstStyle/>
          <a:p>
            <a:r>
              <a:rPr lang="en-US" dirty="0"/>
              <a:t>A. Origin of Government</a:t>
            </a:r>
          </a:p>
        </p:txBody>
      </p:sp>
      <p:sp>
        <p:nvSpPr>
          <p:cNvPr id="3" name="Content Placeholder 2">
            <a:extLst>
              <a:ext uri="{FF2B5EF4-FFF2-40B4-BE49-F238E27FC236}">
                <a16:creationId xmlns:a16="http://schemas.microsoft.com/office/drawing/2014/main" id="{A6FD67F3-61EB-4CDE-A939-29D68A2AAF70}"/>
              </a:ext>
            </a:extLst>
          </p:cNvPr>
          <p:cNvSpPr>
            <a:spLocks noGrp="1"/>
          </p:cNvSpPr>
          <p:nvPr>
            <p:ph idx="1"/>
          </p:nvPr>
        </p:nvSpPr>
        <p:spPr>
          <a:xfrm>
            <a:off x="4965431" y="2438400"/>
            <a:ext cx="6586489" cy="3785419"/>
          </a:xfrm>
        </p:spPr>
        <p:txBody>
          <a:bodyPr>
            <a:normAutofit/>
          </a:bodyPr>
          <a:lstStyle/>
          <a:p>
            <a:r>
              <a:rPr lang="en-US" dirty="0">
                <a:solidFill>
                  <a:srgbClr val="FF0000"/>
                </a:solidFill>
              </a:rPr>
              <a:t>God’s command to man to wisely rule the earth is called the </a:t>
            </a:r>
            <a:r>
              <a:rPr lang="en-US" b="1" dirty="0">
                <a:solidFill>
                  <a:srgbClr val="FF0000"/>
                </a:solidFill>
              </a:rPr>
              <a:t>Creation Mandate</a:t>
            </a:r>
            <a:r>
              <a:rPr lang="en-US" dirty="0">
                <a:solidFill>
                  <a:srgbClr val="FF0000"/>
                </a:solidFill>
              </a:rPr>
              <a:t>. </a:t>
            </a:r>
          </a:p>
          <a:p>
            <a:r>
              <a:rPr lang="en-US" dirty="0"/>
              <a:t>In order to fulfill this mandate, humanity needs structure and organization.</a:t>
            </a:r>
          </a:p>
        </p:txBody>
      </p:sp>
      <p:pic>
        <p:nvPicPr>
          <p:cNvPr id="5" name="Picture 4" descr="A view of a large body of water with a city in the background&#10;&#10;Description automatically generated">
            <a:extLst>
              <a:ext uri="{FF2B5EF4-FFF2-40B4-BE49-F238E27FC236}">
                <a16:creationId xmlns:a16="http://schemas.microsoft.com/office/drawing/2014/main" id="{B4BF93CE-CB48-4547-B5C7-4C7550A608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508"/>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BAE76"/>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D16FB7A-C264-4052-841F-3471236DB56F}"/>
              </a:ext>
            </a:extLst>
          </p:cNvPr>
          <p:cNvCxnSpPr/>
          <p:nvPr/>
        </p:nvCxnSpPr>
        <p:spPr>
          <a:xfrm>
            <a:off x="5080934" y="211595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8820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1666D-640F-4F21-B91E-FD288B827F71}"/>
              </a:ext>
            </a:extLst>
          </p:cNvPr>
          <p:cNvSpPr>
            <a:spLocks noGrp="1"/>
          </p:cNvSpPr>
          <p:nvPr>
            <p:ph type="title"/>
          </p:nvPr>
        </p:nvSpPr>
        <p:spPr>
          <a:xfrm>
            <a:off x="4965430" y="629268"/>
            <a:ext cx="6586491" cy="1286160"/>
          </a:xfrm>
        </p:spPr>
        <p:txBody>
          <a:bodyPr anchor="b">
            <a:noAutofit/>
          </a:bodyPr>
          <a:lstStyle/>
          <a:p>
            <a:r>
              <a:rPr lang="en-US" dirty="0"/>
              <a:t>B. The Problem of Human Depravity</a:t>
            </a:r>
          </a:p>
        </p:txBody>
      </p:sp>
      <p:sp>
        <p:nvSpPr>
          <p:cNvPr id="3" name="Content Placeholder 2">
            <a:extLst>
              <a:ext uri="{FF2B5EF4-FFF2-40B4-BE49-F238E27FC236}">
                <a16:creationId xmlns:a16="http://schemas.microsoft.com/office/drawing/2014/main" id="{AC424423-559E-4EC0-BC3C-4676C5326E12}"/>
              </a:ext>
            </a:extLst>
          </p:cNvPr>
          <p:cNvSpPr>
            <a:spLocks noGrp="1"/>
          </p:cNvSpPr>
          <p:nvPr>
            <p:ph idx="1"/>
          </p:nvPr>
        </p:nvSpPr>
        <p:spPr>
          <a:xfrm>
            <a:off x="4965431" y="2438400"/>
            <a:ext cx="6586489" cy="3785419"/>
          </a:xfrm>
        </p:spPr>
        <p:txBody>
          <a:bodyPr>
            <a:normAutofit/>
          </a:bodyPr>
          <a:lstStyle/>
          <a:p>
            <a:r>
              <a:rPr lang="en-US" dirty="0">
                <a:solidFill>
                  <a:srgbClr val="FF0000"/>
                </a:solidFill>
              </a:rPr>
              <a:t>Government is also necessary because of </a:t>
            </a:r>
            <a:r>
              <a:rPr lang="en-US" b="1" dirty="0">
                <a:solidFill>
                  <a:srgbClr val="FF0000"/>
                </a:solidFill>
              </a:rPr>
              <a:t>human depravity </a:t>
            </a:r>
            <a:r>
              <a:rPr lang="en-US" dirty="0">
                <a:solidFill>
                  <a:srgbClr val="FF0000"/>
                </a:solidFill>
              </a:rPr>
              <a:t>– the twisting of man’s mind, will, and emotions by sin.</a:t>
            </a:r>
          </a:p>
          <a:p>
            <a:r>
              <a:rPr lang="en-US" b="1" dirty="0">
                <a:solidFill>
                  <a:srgbClr val="FF0000"/>
                </a:solidFill>
              </a:rPr>
              <a:t>Anarchy</a:t>
            </a:r>
            <a:r>
              <a:rPr lang="en-US" dirty="0">
                <a:solidFill>
                  <a:srgbClr val="FF0000"/>
                </a:solidFill>
              </a:rPr>
              <a:t> is the absence of government.</a:t>
            </a:r>
            <a:endParaRPr lang="en-US" b="1" dirty="0">
              <a:solidFill>
                <a:srgbClr val="FF0000"/>
              </a:solidFill>
            </a:endParaRPr>
          </a:p>
        </p:txBody>
      </p:sp>
      <p:pic>
        <p:nvPicPr>
          <p:cNvPr id="5" name="Picture 4" descr="A group of people that are standing in the street&#10;&#10;Description automatically generated">
            <a:extLst>
              <a:ext uri="{FF2B5EF4-FFF2-40B4-BE49-F238E27FC236}">
                <a16:creationId xmlns:a16="http://schemas.microsoft.com/office/drawing/2014/main" id="{E6287A08-5CC4-423F-8256-D2DCEAB95A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 b="3837"/>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A552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E487D6A-9E81-47B7-B8DF-7C1A612D3208}"/>
              </a:ext>
            </a:extLst>
          </p:cNvPr>
          <p:cNvCxnSpPr/>
          <p:nvPr/>
        </p:nvCxnSpPr>
        <p:spPr>
          <a:xfrm>
            <a:off x="5080934" y="211595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2450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FCD21-36A9-4CB2-B2DD-5B72DDE28072}"/>
              </a:ext>
            </a:extLst>
          </p:cNvPr>
          <p:cNvSpPr>
            <a:spLocks noGrp="1"/>
          </p:cNvSpPr>
          <p:nvPr>
            <p:ph type="title"/>
          </p:nvPr>
        </p:nvSpPr>
        <p:spPr>
          <a:xfrm>
            <a:off x="4965430" y="629268"/>
            <a:ext cx="6586491" cy="1286160"/>
          </a:xfrm>
        </p:spPr>
        <p:txBody>
          <a:bodyPr anchor="b">
            <a:noAutofit/>
          </a:bodyPr>
          <a:lstStyle/>
          <a:p>
            <a:r>
              <a:rPr lang="en-US" dirty="0"/>
              <a:t>C. Human Government on the New Earth</a:t>
            </a:r>
          </a:p>
        </p:txBody>
      </p:sp>
      <p:sp>
        <p:nvSpPr>
          <p:cNvPr id="3" name="Content Placeholder 2">
            <a:extLst>
              <a:ext uri="{FF2B5EF4-FFF2-40B4-BE49-F238E27FC236}">
                <a16:creationId xmlns:a16="http://schemas.microsoft.com/office/drawing/2014/main" id="{69BE0F66-93E1-40F9-AA0E-9AB91B2BA5CD}"/>
              </a:ext>
            </a:extLst>
          </p:cNvPr>
          <p:cNvSpPr>
            <a:spLocks noGrp="1"/>
          </p:cNvSpPr>
          <p:nvPr>
            <p:ph idx="1"/>
          </p:nvPr>
        </p:nvSpPr>
        <p:spPr>
          <a:xfrm>
            <a:off x="4965431" y="2438400"/>
            <a:ext cx="6586489" cy="3785419"/>
          </a:xfrm>
        </p:spPr>
        <p:txBody>
          <a:bodyPr>
            <a:normAutofit/>
          </a:bodyPr>
          <a:lstStyle/>
          <a:p>
            <a:r>
              <a:rPr lang="en-US" dirty="0"/>
              <a:t>The Bible teaches that government will continue when Christ rules the new earth (Rev. 21:24, 22:3–5).</a:t>
            </a:r>
          </a:p>
          <a:p>
            <a:r>
              <a:rPr lang="en-US" dirty="0"/>
              <a:t>Until then, Christians must carefully consider how to make their government as just as possible. </a:t>
            </a:r>
          </a:p>
        </p:txBody>
      </p:sp>
      <p:pic>
        <p:nvPicPr>
          <p:cNvPr id="6" name="Picture 5">
            <a:extLst>
              <a:ext uri="{FF2B5EF4-FFF2-40B4-BE49-F238E27FC236}">
                <a16:creationId xmlns:a16="http://schemas.microsoft.com/office/drawing/2014/main" id="{04564E60-3B58-4398-85B7-5B4F3C2CAFCF}"/>
              </a:ext>
            </a:extLst>
          </p:cNvPr>
          <p:cNvPicPr>
            <a:picLocks noChangeAspect="1"/>
          </p:cNvPicPr>
          <p:nvPr/>
        </p:nvPicPr>
        <p:blipFill rotWithShape="1">
          <a:blip r:embed="rId3"/>
          <a:srcRect l="8511" r="7522"/>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0F408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EC5A4E7-546B-4BC5-822A-E0D4EDC660A5}"/>
              </a:ext>
            </a:extLst>
          </p:cNvPr>
          <p:cNvCxnSpPr/>
          <p:nvPr/>
        </p:nvCxnSpPr>
        <p:spPr>
          <a:xfrm>
            <a:off x="5080934" y="211595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24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1–2. In the first paragraph of the chapter, two characteristics of an ideal ruler are mentioned. What are they?</a:t>
            </a:r>
          </a:p>
          <a:p>
            <a:pPr marL="0" indent="0" algn="ctr">
              <a:buNone/>
            </a:pPr>
            <a:r>
              <a:rPr lang="en-US" dirty="0">
                <a:solidFill>
                  <a:srgbClr val="C00000"/>
                </a:solidFill>
              </a:rPr>
              <a:t>The ideal ruler is just and fears God. (p. 3)</a:t>
            </a:r>
          </a:p>
          <a:p>
            <a:pPr marL="0" indent="0">
              <a:buNone/>
            </a:pPr>
            <a:r>
              <a:rPr lang="en-US" dirty="0"/>
              <a:t>3. Define </a:t>
            </a:r>
            <a:r>
              <a:rPr lang="en-US" i="1" dirty="0"/>
              <a:t>government</a:t>
            </a:r>
            <a:r>
              <a:rPr lang="en-US" dirty="0"/>
              <a:t>.</a:t>
            </a:r>
          </a:p>
          <a:p>
            <a:pPr marL="0" indent="0" algn="ctr">
              <a:buNone/>
            </a:pPr>
            <a:r>
              <a:rPr lang="en-US" dirty="0">
                <a:solidFill>
                  <a:srgbClr val="C00000"/>
                </a:solidFill>
              </a:rPr>
              <a:t>Any system of public rule or authority (p. 3)</a:t>
            </a:r>
          </a:p>
        </p:txBody>
      </p:sp>
    </p:spTree>
    <p:extLst>
      <p:ext uri="{BB962C8B-B14F-4D97-AF65-F5344CB8AC3E}">
        <p14:creationId xmlns:p14="http://schemas.microsoft.com/office/powerpoint/2010/main" val="19750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4–5. Explain the Creation Mandate. How does it relate to government?</a:t>
            </a:r>
          </a:p>
          <a:p>
            <a:pPr marL="0" indent="0" algn="ctr">
              <a:buNone/>
            </a:pPr>
            <a:r>
              <a:rPr lang="en-US" dirty="0">
                <a:solidFill>
                  <a:srgbClr val="C00000"/>
                </a:solidFill>
              </a:rPr>
              <a:t>The Creation Mandate is God’s first command to humans; it orders them to practice good and wise dominion over God’s world. Government is part of this dominion. (p. 4)</a:t>
            </a:r>
          </a:p>
          <a:p>
            <a:pPr marL="0" indent="0">
              <a:buNone/>
            </a:pPr>
            <a:r>
              <a:rPr lang="en-US" dirty="0"/>
              <a:t>6. Why does human depravity demand government?</a:t>
            </a:r>
          </a:p>
          <a:p>
            <a:pPr marL="0" indent="0" algn="ctr">
              <a:buNone/>
            </a:pPr>
            <a:r>
              <a:rPr lang="en-US" dirty="0">
                <a:solidFill>
                  <a:srgbClr val="C00000"/>
                </a:solidFill>
              </a:rPr>
              <a:t>The sinful tendencies of human depravity make government necessary to suppress evil. (p. 4–5)</a:t>
            </a:r>
          </a:p>
        </p:txBody>
      </p:sp>
    </p:spTree>
    <p:extLst>
      <p:ext uri="{BB962C8B-B14F-4D97-AF65-F5344CB8AC3E}">
        <p14:creationId xmlns:p14="http://schemas.microsoft.com/office/powerpoint/2010/main" val="1677192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American Government 4th ed.">
      <a:dk1>
        <a:srgbClr val="0054A6"/>
      </a:dk1>
      <a:lt1>
        <a:srgbClr val="E7E6E6"/>
      </a:lt1>
      <a:dk2>
        <a:srgbClr val="0054A6"/>
      </a:dk2>
      <a:lt2>
        <a:srgbClr val="E7E6E6"/>
      </a:lt2>
      <a:accent1>
        <a:srgbClr val="C9252B"/>
      </a:accent1>
      <a:accent2>
        <a:srgbClr val="D56349"/>
      </a:accent2>
      <a:accent3>
        <a:srgbClr val="FFFDFD"/>
      </a:accent3>
      <a:accent4>
        <a:srgbClr val="0054A6"/>
      </a:accent4>
      <a:accent5>
        <a:srgbClr val="E0E4F3"/>
      </a:accent5>
      <a:accent6>
        <a:srgbClr val="B4C6E7"/>
      </a:accent6>
      <a:hlink>
        <a:srgbClr val="0563C1"/>
      </a:hlink>
      <a:folHlink>
        <a:srgbClr val="954F72"/>
      </a:folHlink>
    </a:clrScheme>
    <a:fontScheme name="Tw Cen MT-Rockwell">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merican Government, 4th e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TotalTime>
  <Words>1570</Words>
  <Application>Microsoft Office PowerPoint</Application>
  <PresentationFormat>Widescreen</PresentationFormat>
  <Paragraphs>223</Paragraphs>
  <Slides>44</Slides>
  <Notes>33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44</vt:i4>
      </vt:variant>
    </vt:vector>
  </HeadingPairs>
  <TitlesOfParts>
    <vt:vector size="53" baseType="lpstr">
      <vt:lpstr>Arial</vt:lpstr>
      <vt:lpstr>Calibri</vt:lpstr>
      <vt:lpstr>Courier New</vt:lpstr>
      <vt:lpstr>Rockwell</vt:lpstr>
      <vt:lpstr>Tahoma</vt:lpstr>
      <vt:lpstr>Tw Cen MT</vt:lpstr>
      <vt:lpstr>Wingdings</vt:lpstr>
      <vt:lpstr>Office Theme</vt:lpstr>
      <vt:lpstr>American Government, 4th ed.</vt:lpstr>
      <vt:lpstr>Chapter 1:  The Only Sure Foundation </vt:lpstr>
      <vt:lpstr>I. The Necessity of Government</vt:lpstr>
      <vt:lpstr>I. The Necessity of Government</vt:lpstr>
      <vt:lpstr>A. Origin of Government</vt:lpstr>
      <vt:lpstr>A. Origin of Government</vt:lpstr>
      <vt:lpstr>B. The Problem of Human Depravity</vt:lpstr>
      <vt:lpstr>C. Human Government on the New Earth</vt:lpstr>
      <vt:lpstr>Section Review – Chapter 1.1</vt:lpstr>
      <vt:lpstr>Section Review – Chapter 1.1</vt:lpstr>
      <vt:lpstr>Section Review – Chapter 1.1</vt:lpstr>
      <vt:lpstr>II. The Obligations of Government</vt:lpstr>
      <vt:lpstr>II. Obligations of the Government</vt:lpstr>
      <vt:lpstr>A. Ensure Justice</vt:lpstr>
      <vt:lpstr>B. Rewarding Righteousness</vt:lpstr>
      <vt:lpstr>C. Punishing Unrighteousness</vt:lpstr>
      <vt:lpstr>D. Provide National Defense &amp; Public Safety</vt:lpstr>
      <vt:lpstr>E. Address Poverty</vt:lpstr>
      <vt:lpstr>F. Promote Moral Behavior</vt:lpstr>
      <vt:lpstr>G. Provide Order</vt:lpstr>
      <vt:lpstr>PowerPoint Presentation</vt:lpstr>
      <vt:lpstr>Section Review – Chapter 1.2</vt:lpstr>
      <vt:lpstr>Section Review – Chapter 1.2</vt:lpstr>
      <vt:lpstr>Section Review – Chapter 1.2</vt:lpstr>
      <vt:lpstr>Section Review – Chapter 1.2</vt:lpstr>
      <vt:lpstr>III. The Obligations of the Governed</vt:lpstr>
      <vt:lpstr>A. Prayer</vt:lpstr>
      <vt:lpstr>B. Participation</vt:lpstr>
      <vt:lpstr>B. Participation</vt:lpstr>
      <vt:lpstr>C. Submission</vt:lpstr>
      <vt:lpstr>D. Witness</vt:lpstr>
      <vt:lpstr>PowerPoint Presentation</vt:lpstr>
      <vt:lpstr>Section Review – Chapter 1.3</vt:lpstr>
      <vt:lpstr>Section Review – Chapter 1.3</vt:lpstr>
      <vt:lpstr>Section Review – Chapter 1.3</vt:lpstr>
      <vt:lpstr>Section Review – Chapter 1.3</vt:lpstr>
      <vt:lpstr>Chapter 1 Terms</vt:lpstr>
      <vt:lpstr>government</vt:lpstr>
      <vt:lpstr>image of God</vt:lpstr>
      <vt:lpstr>Creation Mandate</vt:lpstr>
      <vt:lpstr>human depravity</vt:lpstr>
      <vt:lpstr>anarchy</vt:lpstr>
      <vt:lpstr>justice</vt:lpstr>
      <vt:lpstr>righteousness</vt:lpstr>
      <vt:lpstr>patriotism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The Only Sure Foundation </dc:title>
  <dc:creator>Bowers, Hannah</dc:creator>
  <cp:lastModifiedBy>Sue</cp:lastModifiedBy>
  <cp:revision>7</cp:revision>
  <dcterms:created xsi:type="dcterms:W3CDTF">2020-06-12T15:40:58Z</dcterms:created>
  <dcterms:modified xsi:type="dcterms:W3CDTF">2023-08-21T15:21:24Z</dcterms:modified>
</cp:coreProperties>
</file>