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Lst>
  <p:notesMasterIdLst>
    <p:notesMasterId r:id="rId129"/>
  </p:notesMasterIdLst>
  <p:sldIdLst>
    <p:sldId id="394" r:id="rId3"/>
    <p:sldId id="260" r:id="rId4"/>
    <p:sldId id="261" r:id="rId5"/>
    <p:sldId id="270" r:id="rId6"/>
    <p:sldId id="258" r:id="rId7"/>
    <p:sldId id="289" r:id="rId8"/>
    <p:sldId id="262" r:id="rId9"/>
    <p:sldId id="263" r:id="rId10"/>
    <p:sldId id="290" r:id="rId11"/>
    <p:sldId id="264" r:id="rId12"/>
    <p:sldId id="265" r:id="rId13"/>
    <p:sldId id="266" r:id="rId14"/>
    <p:sldId id="267" r:id="rId15"/>
    <p:sldId id="268" r:id="rId16"/>
    <p:sldId id="269" r:id="rId17"/>
    <p:sldId id="291" r:id="rId18"/>
    <p:sldId id="395" r:id="rId19"/>
    <p:sldId id="292" r:id="rId20"/>
    <p:sldId id="272" r:id="rId21"/>
    <p:sldId id="294" r:id="rId22"/>
    <p:sldId id="273" r:id="rId23"/>
    <p:sldId id="293" r:id="rId24"/>
    <p:sldId id="275" r:id="rId25"/>
    <p:sldId id="295" r:id="rId26"/>
    <p:sldId id="296" r:id="rId27"/>
    <p:sldId id="274" r:id="rId28"/>
    <p:sldId id="297" r:id="rId29"/>
    <p:sldId id="276" r:id="rId30"/>
    <p:sldId id="277" r:id="rId31"/>
    <p:sldId id="278" r:id="rId32"/>
    <p:sldId id="279" r:id="rId33"/>
    <p:sldId id="281" r:id="rId34"/>
    <p:sldId id="280" r:id="rId35"/>
    <p:sldId id="298" r:id="rId36"/>
    <p:sldId id="396" r:id="rId37"/>
    <p:sldId id="286" r:id="rId38"/>
    <p:sldId id="288" r:id="rId39"/>
    <p:sldId id="287" r:id="rId40"/>
    <p:sldId id="306" r:id="rId41"/>
    <p:sldId id="300" r:id="rId42"/>
    <p:sldId id="309" r:id="rId43"/>
    <p:sldId id="314" r:id="rId44"/>
    <p:sldId id="301" r:id="rId45"/>
    <p:sldId id="302" r:id="rId46"/>
    <p:sldId id="307" r:id="rId47"/>
    <p:sldId id="310" r:id="rId48"/>
    <p:sldId id="308" r:id="rId49"/>
    <p:sldId id="397" r:id="rId50"/>
    <p:sldId id="304" r:id="rId51"/>
    <p:sldId id="305" r:id="rId52"/>
    <p:sldId id="311" r:id="rId53"/>
    <p:sldId id="312" r:id="rId54"/>
    <p:sldId id="313" r:id="rId55"/>
    <p:sldId id="324" r:id="rId56"/>
    <p:sldId id="316" r:id="rId57"/>
    <p:sldId id="327" r:id="rId58"/>
    <p:sldId id="317" r:id="rId59"/>
    <p:sldId id="318" r:id="rId60"/>
    <p:sldId id="319" r:id="rId61"/>
    <p:sldId id="325" r:id="rId62"/>
    <p:sldId id="320" r:id="rId63"/>
    <p:sldId id="321" r:id="rId64"/>
    <p:sldId id="322" r:id="rId65"/>
    <p:sldId id="326" r:id="rId66"/>
    <p:sldId id="398" r:id="rId67"/>
    <p:sldId id="323" r:id="rId68"/>
    <p:sldId id="328" r:id="rId69"/>
    <p:sldId id="331" r:id="rId70"/>
    <p:sldId id="330" r:id="rId71"/>
    <p:sldId id="343" r:id="rId72"/>
    <p:sldId id="333" r:id="rId73"/>
    <p:sldId id="334" r:id="rId74"/>
    <p:sldId id="335" r:id="rId75"/>
    <p:sldId id="336" r:id="rId76"/>
    <p:sldId id="337" r:id="rId77"/>
    <p:sldId id="338" r:id="rId78"/>
    <p:sldId id="339" r:id="rId79"/>
    <p:sldId id="342" r:id="rId80"/>
    <p:sldId id="340" r:id="rId81"/>
    <p:sldId id="353" r:id="rId82"/>
    <p:sldId id="345" r:id="rId83"/>
    <p:sldId id="399" r:id="rId84"/>
    <p:sldId id="346" r:id="rId85"/>
    <p:sldId id="347" r:id="rId86"/>
    <p:sldId id="348" r:id="rId87"/>
    <p:sldId id="350" r:id="rId88"/>
    <p:sldId id="351" r:id="rId89"/>
    <p:sldId id="352" r:id="rId90"/>
    <p:sldId id="354" r:id="rId91"/>
    <p:sldId id="355" r:id="rId92"/>
    <p:sldId id="358" r:id="rId93"/>
    <p:sldId id="359" r:id="rId94"/>
    <p:sldId id="360" r:id="rId95"/>
    <p:sldId id="361" r:id="rId96"/>
    <p:sldId id="362" r:id="rId97"/>
    <p:sldId id="363" r:id="rId98"/>
    <p:sldId id="364" r:id="rId99"/>
    <p:sldId id="365" r:id="rId100"/>
    <p:sldId id="366" r:id="rId101"/>
    <p:sldId id="367" r:id="rId102"/>
    <p:sldId id="368" r:id="rId103"/>
    <p:sldId id="369" r:id="rId104"/>
    <p:sldId id="370" r:id="rId105"/>
    <p:sldId id="371" r:id="rId106"/>
    <p:sldId id="372" r:id="rId107"/>
    <p:sldId id="373" r:id="rId108"/>
    <p:sldId id="374" r:id="rId109"/>
    <p:sldId id="375" r:id="rId110"/>
    <p:sldId id="376" r:id="rId111"/>
    <p:sldId id="377" r:id="rId112"/>
    <p:sldId id="378" r:id="rId113"/>
    <p:sldId id="379" r:id="rId114"/>
    <p:sldId id="380" r:id="rId115"/>
    <p:sldId id="381" r:id="rId116"/>
    <p:sldId id="382" r:id="rId117"/>
    <p:sldId id="383" r:id="rId118"/>
    <p:sldId id="384" r:id="rId119"/>
    <p:sldId id="385" r:id="rId120"/>
    <p:sldId id="386" r:id="rId121"/>
    <p:sldId id="387" r:id="rId122"/>
    <p:sldId id="388" r:id="rId123"/>
    <p:sldId id="389" r:id="rId124"/>
    <p:sldId id="390" r:id="rId125"/>
    <p:sldId id="391" r:id="rId126"/>
    <p:sldId id="392" r:id="rId127"/>
    <p:sldId id="393" r:id="rId1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wers, Hannah" initials="BH" lastIdx="1" clrIdx="0">
    <p:extLst>
      <p:ext uri="{19B8F6BF-5375-455C-9EA6-DF929625EA0E}">
        <p15:presenceInfo xmlns:p15="http://schemas.microsoft.com/office/powerpoint/2012/main" userId="S::hbowers@bjupress.com::4e794368-14a7-44be-9e65-3d0666a891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F5D0F7-9B0E-872B-CB65-B952CD16A108}" v="5" dt="2020-01-30T16:07:19.213"/>
    <p1510:client id="{A01D3172-6991-90B5-67E8-B079BE9952E4}" v="2" dt="2020-02-12T21:42:45.8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2238" autoAdjust="0"/>
  </p:normalViewPr>
  <p:slideViewPr>
    <p:cSldViewPr snapToGrid="0" showGuides="1">
      <p:cViewPr varScale="1">
        <p:scale>
          <a:sx n="92" d="100"/>
          <a:sy n="92" d="100"/>
        </p:scale>
        <p:origin x="102" y="29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slide" Target="slides/slide124.xml"/><Relationship Id="rId13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commentAuthors" Target="commentAuthors.xml"/><Relationship Id="rId135"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presProps" Target="presProps.xml"/><Relationship Id="rId136" Type="http://schemas.microsoft.com/office/2015/10/relationships/revisionInfo" Target="revisionInfo.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wers, Hannah" userId="S::hbowers@bjupress.com::4e794368-14a7-44be-9e65-3d0666a891a0" providerId="AD" clId="Web-{14F5D0F7-9B0E-872B-CB65-B952CD16A108}"/>
    <pc:docChg chg="modSld addMainMaster delMainMaster">
      <pc:chgData name="Bowers, Hannah" userId="S::hbowers@bjupress.com::4e794368-14a7-44be-9e65-3d0666a891a0" providerId="AD" clId="Web-{14F5D0F7-9B0E-872B-CB65-B952CD16A108}" dt="2020-01-30T16:07:19.213" v="4"/>
      <pc:docMkLst>
        <pc:docMk/>
      </pc:docMkLst>
      <pc:sldChg chg="modSp mod modClrScheme chgLayout">
        <pc:chgData name="Bowers, Hannah" userId="S::hbowers@bjupress.com::4e794368-14a7-44be-9e65-3d0666a891a0" providerId="AD" clId="Web-{14F5D0F7-9B0E-872B-CB65-B952CD16A108}" dt="2020-01-30T16:07:19.213" v="4"/>
        <pc:sldMkLst>
          <pc:docMk/>
          <pc:sldMk cId="2190403094" sldId="256"/>
        </pc:sldMkLst>
        <pc:spChg chg="mod ord">
          <ac:chgData name="Bowers, Hannah" userId="S::hbowers@bjupress.com::4e794368-14a7-44be-9e65-3d0666a891a0" providerId="AD" clId="Web-{14F5D0F7-9B0E-872B-CB65-B952CD16A108}" dt="2020-01-30T16:07:19.213" v="4"/>
          <ac:spMkLst>
            <pc:docMk/>
            <pc:sldMk cId="2190403094" sldId="256"/>
            <ac:spMk id="2" creationId="{00000000-0000-0000-0000-000000000000}"/>
          </ac:spMkLst>
        </pc:spChg>
      </pc:sldChg>
      <pc:sldMasterChg chg="del delSldLayout">
        <pc:chgData name="Bowers, Hannah" userId="S::hbowers@bjupress.com::4e794368-14a7-44be-9e65-3d0666a891a0" providerId="AD" clId="Web-{14F5D0F7-9B0E-872B-CB65-B952CD16A108}" dt="2020-01-30T16:06:07.822" v="0"/>
        <pc:sldMasterMkLst>
          <pc:docMk/>
          <pc:sldMasterMk cId="1969974741" sldId="2147483648"/>
        </pc:sldMasterMkLst>
        <pc:sldLayoutChg chg="del">
          <pc:chgData name="Bowers, Hannah" userId="S::hbowers@bjupress.com::4e794368-14a7-44be-9e65-3d0666a891a0" providerId="AD" clId="Web-{14F5D0F7-9B0E-872B-CB65-B952CD16A108}" dt="2020-01-30T16:06:07.822" v="0"/>
          <pc:sldLayoutMkLst>
            <pc:docMk/>
            <pc:sldMasterMk cId="1969974741" sldId="2147483648"/>
            <pc:sldLayoutMk cId="4055034668" sldId="2147483649"/>
          </pc:sldLayoutMkLst>
        </pc:sldLayoutChg>
        <pc:sldLayoutChg chg="del">
          <pc:chgData name="Bowers, Hannah" userId="S::hbowers@bjupress.com::4e794368-14a7-44be-9e65-3d0666a891a0" providerId="AD" clId="Web-{14F5D0F7-9B0E-872B-CB65-B952CD16A108}" dt="2020-01-30T16:06:07.822" v="0"/>
          <pc:sldLayoutMkLst>
            <pc:docMk/>
            <pc:sldMasterMk cId="1969974741" sldId="2147483648"/>
            <pc:sldLayoutMk cId="321193194" sldId="2147483650"/>
          </pc:sldLayoutMkLst>
        </pc:sldLayoutChg>
        <pc:sldLayoutChg chg="del">
          <pc:chgData name="Bowers, Hannah" userId="S::hbowers@bjupress.com::4e794368-14a7-44be-9e65-3d0666a891a0" providerId="AD" clId="Web-{14F5D0F7-9B0E-872B-CB65-B952CD16A108}" dt="2020-01-30T16:06:07.822" v="0"/>
          <pc:sldLayoutMkLst>
            <pc:docMk/>
            <pc:sldMasterMk cId="1969974741" sldId="2147483648"/>
            <pc:sldLayoutMk cId="146011068" sldId="2147483651"/>
          </pc:sldLayoutMkLst>
        </pc:sldLayoutChg>
        <pc:sldLayoutChg chg="del">
          <pc:chgData name="Bowers, Hannah" userId="S::hbowers@bjupress.com::4e794368-14a7-44be-9e65-3d0666a891a0" providerId="AD" clId="Web-{14F5D0F7-9B0E-872B-CB65-B952CD16A108}" dt="2020-01-30T16:06:07.822" v="0"/>
          <pc:sldLayoutMkLst>
            <pc:docMk/>
            <pc:sldMasterMk cId="1969974741" sldId="2147483648"/>
            <pc:sldLayoutMk cId="388211929" sldId="2147483652"/>
          </pc:sldLayoutMkLst>
        </pc:sldLayoutChg>
        <pc:sldLayoutChg chg="del">
          <pc:chgData name="Bowers, Hannah" userId="S::hbowers@bjupress.com::4e794368-14a7-44be-9e65-3d0666a891a0" providerId="AD" clId="Web-{14F5D0F7-9B0E-872B-CB65-B952CD16A108}" dt="2020-01-30T16:06:07.822" v="0"/>
          <pc:sldLayoutMkLst>
            <pc:docMk/>
            <pc:sldMasterMk cId="1969974741" sldId="2147483648"/>
            <pc:sldLayoutMk cId="27563846" sldId="2147483653"/>
          </pc:sldLayoutMkLst>
        </pc:sldLayoutChg>
        <pc:sldLayoutChg chg="del">
          <pc:chgData name="Bowers, Hannah" userId="S::hbowers@bjupress.com::4e794368-14a7-44be-9e65-3d0666a891a0" providerId="AD" clId="Web-{14F5D0F7-9B0E-872B-CB65-B952CD16A108}" dt="2020-01-30T16:06:07.822" v="0"/>
          <pc:sldLayoutMkLst>
            <pc:docMk/>
            <pc:sldMasterMk cId="1969974741" sldId="2147483648"/>
            <pc:sldLayoutMk cId="4149130534" sldId="2147483654"/>
          </pc:sldLayoutMkLst>
        </pc:sldLayoutChg>
        <pc:sldLayoutChg chg="del">
          <pc:chgData name="Bowers, Hannah" userId="S::hbowers@bjupress.com::4e794368-14a7-44be-9e65-3d0666a891a0" providerId="AD" clId="Web-{14F5D0F7-9B0E-872B-CB65-B952CD16A108}" dt="2020-01-30T16:06:07.822" v="0"/>
          <pc:sldLayoutMkLst>
            <pc:docMk/>
            <pc:sldMasterMk cId="1969974741" sldId="2147483648"/>
            <pc:sldLayoutMk cId="2163219201" sldId="2147483655"/>
          </pc:sldLayoutMkLst>
        </pc:sldLayoutChg>
        <pc:sldLayoutChg chg="del">
          <pc:chgData name="Bowers, Hannah" userId="S::hbowers@bjupress.com::4e794368-14a7-44be-9e65-3d0666a891a0" providerId="AD" clId="Web-{14F5D0F7-9B0E-872B-CB65-B952CD16A108}" dt="2020-01-30T16:06:07.822" v="0"/>
          <pc:sldLayoutMkLst>
            <pc:docMk/>
            <pc:sldMasterMk cId="1969974741" sldId="2147483648"/>
            <pc:sldLayoutMk cId="2794267167" sldId="2147483656"/>
          </pc:sldLayoutMkLst>
        </pc:sldLayoutChg>
        <pc:sldLayoutChg chg="del">
          <pc:chgData name="Bowers, Hannah" userId="S::hbowers@bjupress.com::4e794368-14a7-44be-9e65-3d0666a891a0" providerId="AD" clId="Web-{14F5D0F7-9B0E-872B-CB65-B952CD16A108}" dt="2020-01-30T16:06:07.822" v="0"/>
          <pc:sldLayoutMkLst>
            <pc:docMk/>
            <pc:sldMasterMk cId="1969974741" sldId="2147483648"/>
            <pc:sldLayoutMk cId="1782266875" sldId="2147483657"/>
          </pc:sldLayoutMkLst>
        </pc:sldLayoutChg>
        <pc:sldLayoutChg chg="del">
          <pc:chgData name="Bowers, Hannah" userId="S::hbowers@bjupress.com::4e794368-14a7-44be-9e65-3d0666a891a0" providerId="AD" clId="Web-{14F5D0F7-9B0E-872B-CB65-B952CD16A108}" dt="2020-01-30T16:06:07.822" v="0"/>
          <pc:sldLayoutMkLst>
            <pc:docMk/>
            <pc:sldMasterMk cId="1969974741" sldId="2147483648"/>
            <pc:sldLayoutMk cId="514191042" sldId="2147483658"/>
          </pc:sldLayoutMkLst>
        </pc:sldLayoutChg>
        <pc:sldLayoutChg chg="del">
          <pc:chgData name="Bowers, Hannah" userId="S::hbowers@bjupress.com::4e794368-14a7-44be-9e65-3d0666a891a0" providerId="AD" clId="Web-{14F5D0F7-9B0E-872B-CB65-B952CD16A108}" dt="2020-01-30T16:06:07.822" v="0"/>
          <pc:sldLayoutMkLst>
            <pc:docMk/>
            <pc:sldMasterMk cId="1969974741" sldId="2147483648"/>
            <pc:sldLayoutMk cId="896777165" sldId="2147483659"/>
          </pc:sldLayoutMkLst>
        </pc:sldLayoutChg>
      </pc:sldMasterChg>
      <pc:sldMasterChg chg="add del addSldLayout delSldLayout modSldLayout">
        <pc:chgData name="Bowers, Hannah" userId="S::hbowers@bjupress.com::4e794368-14a7-44be-9e65-3d0666a891a0" providerId="AD" clId="Web-{14F5D0F7-9B0E-872B-CB65-B952CD16A108}" dt="2020-01-30T16:06:35.651" v="1"/>
        <pc:sldMasterMkLst>
          <pc:docMk/>
          <pc:sldMasterMk cId="2449833163" sldId="2147483660"/>
        </pc:sldMasterMkLst>
        <pc:sldLayoutChg chg="add del mod replId">
          <pc:chgData name="Bowers, Hannah" userId="S::hbowers@bjupress.com::4e794368-14a7-44be-9e65-3d0666a891a0" providerId="AD" clId="Web-{14F5D0F7-9B0E-872B-CB65-B952CD16A108}" dt="2020-01-30T16:06:35.651" v="1"/>
          <pc:sldLayoutMkLst>
            <pc:docMk/>
            <pc:sldMasterMk cId="2449833163" sldId="2147483660"/>
            <pc:sldLayoutMk cId="1738062325" sldId="2147483661"/>
          </pc:sldLayoutMkLst>
        </pc:sldLayoutChg>
        <pc:sldLayoutChg chg="add del mod replId">
          <pc:chgData name="Bowers, Hannah" userId="S::hbowers@bjupress.com::4e794368-14a7-44be-9e65-3d0666a891a0" providerId="AD" clId="Web-{14F5D0F7-9B0E-872B-CB65-B952CD16A108}" dt="2020-01-30T16:06:35.651" v="1"/>
          <pc:sldLayoutMkLst>
            <pc:docMk/>
            <pc:sldMasterMk cId="2449833163" sldId="2147483660"/>
            <pc:sldLayoutMk cId="1598977887" sldId="2147483662"/>
          </pc:sldLayoutMkLst>
        </pc:sldLayoutChg>
        <pc:sldLayoutChg chg="add del mod replId">
          <pc:chgData name="Bowers, Hannah" userId="S::hbowers@bjupress.com::4e794368-14a7-44be-9e65-3d0666a891a0" providerId="AD" clId="Web-{14F5D0F7-9B0E-872B-CB65-B952CD16A108}" dt="2020-01-30T16:06:35.651" v="1"/>
          <pc:sldLayoutMkLst>
            <pc:docMk/>
            <pc:sldMasterMk cId="2449833163" sldId="2147483660"/>
            <pc:sldLayoutMk cId="3082248467" sldId="2147483663"/>
          </pc:sldLayoutMkLst>
        </pc:sldLayoutChg>
        <pc:sldLayoutChg chg="add del mod replId">
          <pc:chgData name="Bowers, Hannah" userId="S::hbowers@bjupress.com::4e794368-14a7-44be-9e65-3d0666a891a0" providerId="AD" clId="Web-{14F5D0F7-9B0E-872B-CB65-B952CD16A108}" dt="2020-01-30T16:06:35.651" v="1"/>
          <pc:sldLayoutMkLst>
            <pc:docMk/>
            <pc:sldMasterMk cId="2449833163" sldId="2147483660"/>
            <pc:sldLayoutMk cId="1937526562" sldId="2147483664"/>
          </pc:sldLayoutMkLst>
        </pc:sldLayoutChg>
        <pc:sldLayoutChg chg="add del mod replId">
          <pc:chgData name="Bowers, Hannah" userId="S::hbowers@bjupress.com::4e794368-14a7-44be-9e65-3d0666a891a0" providerId="AD" clId="Web-{14F5D0F7-9B0E-872B-CB65-B952CD16A108}" dt="2020-01-30T16:06:35.651" v="1"/>
          <pc:sldLayoutMkLst>
            <pc:docMk/>
            <pc:sldMasterMk cId="2449833163" sldId="2147483660"/>
            <pc:sldLayoutMk cId="59236713" sldId="2147483665"/>
          </pc:sldLayoutMkLst>
        </pc:sldLayoutChg>
        <pc:sldLayoutChg chg="add del mod replId">
          <pc:chgData name="Bowers, Hannah" userId="S::hbowers@bjupress.com::4e794368-14a7-44be-9e65-3d0666a891a0" providerId="AD" clId="Web-{14F5D0F7-9B0E-872B-CB65-B952CD16A108}" dt="2020-01-30T16:06:35.651" v="1"/>
          <pc:sldLayoutMkLst>
            <pc:docMk/>
            <pc:sldMasterMk cId="2449833163" sldId="2147483660"/>
            <pc:sldLayoutMk cId="2795073201" sldId="2147483666"/>
          </pc:sldLayoutMkLst>
        </pc:sldLayoutChg>
        <pc:sldLayoutChg chg="add del mod replId">
          <pc:chgData name="Bowers, Hannah" userId="S::hbowers@bjupress.com::4e794368-14a7-44be-9e65-3d0666a891a0" providerId="AD" clId="Web-{14F5D0F7-9B0E-872B-CB65-B952CD16A108}" dt="2020-01-30T16:06:35.651" v="1"/>
          <pc:sldLayoutMkLst>
            <pc:docMk/>
            <pc:sldMasterMk cId="2449833163" sldId="2147483660"/>
            <pc:sldLayoutMk cId="693924483" sldId="2147483667"/>
          </pc:sldLayoutMkLst>
        </pc:sldLayoutChg>
        <pc:sldLayoutChg chg="add del mod replId">
          <pc:chgData name="Bowers, Hannah" userId="S::hbowers@bjupress.com::4e794368-14a7-44be-9e65-3d0666a891a0" providerId="AD" clId="Web-{14F5D0F7-9B0E-872B-CB65-B952CD16A108}" dt="2020-01-30T16:06:35.651" v="1"/>
          <pc:sldLayoutMkLst>
            <pc:docMk/>
            <pc:sldMasterMk cId="2449833163" sldId="2147483660"/>
            <pc:sldLayoutMk cId="3440273861" sldId="2147483668"/>
          </pc:sldLayoutMkLst>
        </pc:sldLayoutChg>
        <pc:sldLayoutChg chg="add del mod replId">
          <pc:chgData name="Bowers, Hannah" userId="S::hbowers@bjupress.com::4e794368-14a7-44be-9e65-3d0666a891a0" providerId="AD" clId="Web-{14F5D0F7-9B0E-872B-CB65-B952CD16A108}" dt="2020-01-30T16:06:35.651" v="1"/>
          <pc:sldLayoutMkLst>
            <pc:docMk/>
            <pc:sldMasterMk cId="2449833163" sldId="2147483660"/>
            <pc:sldLayoutMk cId="240972149" sldId="2147483669"/>
          </pc:sldLayoutMkLst>
        </pc:sldLayoutChg>
        <pc:sldLayoutChg chg="add del mod replId">
          <pc:chgData name="Bowers, Hannah" userId="S::hbowers@bjupress.com::4e794368-14a7-44be-9e65-3d0666a891a0" providerId="AD" clId="Web-{14F5D0F7-9B0E-872B-CB65-B952CD16A108}" dt="2020-01-30T16:06:35.651" v="1"/>
          <pc:sldLayoutMkLst>
            <pc:docMk/>
            <pc:sldMasterMk cId="2449833163" sldId="2147483660"/>
            <pc:sldLayoutMk cId="69226008" sldId="2147483670"/>
          </pc:sldLayoutMkLst>
        </pc:sldLayoutChg>
        <pc:sldLayoutChg chg="add del mod replId">
          <pc:chgData name="Bowers, Hannah" userId="S::hbowers@bjupress.com::4e794368-14a7-44be-9e65-3d0666a891a0" providerId="AD" clId="Web-{14F5D0F7-9B0E-872B-CB65-B952CD16A108}" dt="2020-01-30T16:06:35.651" v="1"/>
          <pc:sldLayoutMkLst>
            <pc:docMk/>
            <pc:sldMasterMk cId="2449833163" sldId="2147483660"/>
            <pc:sldLayoutMk cId="3405487197" sldId="2147483671"/>
          </pc:sldLayoutMkLst>
        </pc:sldLayoutChg>
      </pc:sldMasterChg>
      <pc:sldMasterChg chg="add del addSldLayout delSldLayout modSldLayout">
        <pc:chgData name="Bowers, Hannah" userId="S::hbowers@bjupress.com::4e794368-14a7-44be-9e65-3d0666a891a0" providerId="AD" clId="Web-{14F5D0F7-9B0E-872B-CB65-B952CD16A108}" dt="2020-01-30T16:07:07.432" v="2"/>
        <pc:sldMasterMkLst>
          <pc:docMk/>
          <pc:sldMasterMk cId="902734466" sldId="2147483672"/>
        </pc:sldMasterMkLst>
        <pc:sldLayoutChg chg="add del mod replId">
          <pc:chgData name="Bowers, Hannah" userId="S::hbowers@bjupress.com::4e794368-14a7-44be-9e65-3d0666a891a0" providerId="AD" clId="Web-{14F5D0F7-9B0E-872B-CB65-B952CD16A108}" dt="2020-01-30T16:07:07.432" v="2"/>
          <pc:sldLayoutMkLst>
            <pc:docMk/>
            <pc:sldMasterMk cId="902734466" sldId="2147483672"/>
            <pc:sldLayoutMk cId="3211990543" sldId="2147483673"/>
          </pc:sldLayoutMkLst>
        </pc:sldLayoutChg>
        <pc:sldLayoutChg chg="add del mod replId">
          <pc:chgData name="Bowers, Hannah" userId="S::hbowers@bjupress.com::4e794368-14a7-44be-9e65-3d0666a891a0" providerId="AD" clId="Web-{14F5D0F7-9B0E-872B-CB65-B952CD16A108}" dt="2020-01-30T16:07:07.432" v="2"/>
          <pc:sldLayoutMkLst>
            <pc:docMk/>
            <pc:sldMasterMk cId="902734466" sldId="2147483672"/>
            <pc:sldLayoutMk cId="889915044" sldId="2147483674"/>
          </pc:sldLayoutMkLst>
        </pc:sldLayoutChg>
        <pc:sldLayoutChg chg="add del mod replId">
          <pc:chgData name="Bowers, Hannah" userId="S::hbowers@bjupress.com::4e794368-14a7-44be-9e65-3d0666a891a0" providerId="AD" clId="Web-{14F5D0F7-9B0E-872B-CB65-B952CD16A108}" dt="2020-01-30T16:07:07.432" v="2"/>
          <pc:sldLayoutMkLst>
            <pc:docMk/>
            <pc:sldMasterMk cId="902734466" sldId="2147483672"/>
            <pc:sldLayoutMk cId="3617202144" sldId="2147483675"/>
          </pc:sldLayoutMkLst>
        </pc:sldLayoutChg>
        <pc:sldLayoutChg chg="add del mod replId">
          <pc:chgData name="Bowers, Hannah" userId="S::hbowers@bjupress.com::4e794368-14a7-44be-9e65-3d0666a891a0" providerId="AD" clId="Web-{14F5D0F7-9B0E-872B-CB65-B952CD16A108}" dt="2020-01-30T16:07:07.432" v="2"/>
          <pc:sldLayoutMkLst>
            <pc:docMk/>
            <pc:sldMasterMk cId="902734466" sldId="2147483672"/>
            <pc:sldLayoutMk cId="3177565039" sldId="2147483676"/>
          </pc:sldLayoutMkLst>
        </pc:sldLayoutChg>
        <pc:sldLayoutChg chg="add del mod replId">
          <pc:chgData name="Bowers, Hannah" userId="S::hbowers@bjupress.com::4e794368-14a7-44be-9e65-3d0666a891a0" providerId="AD" clId="Web-{14F5D0F7-9B0E-872B-CB65-B952CD16A108}" dt="2020-01-30T16:07:07.432" v="2"/>
          <pc:sldLayoutMkLst>
            <pc:docMk/>
            <pc:sldMasterMk cId="902734466" sldId="2147483672"/>
            <pc:sldLayoutMk cId="3422329337" sldId="2147483677"/>
          </pc:sldLayoutMkLst>
        </pc:sldLayoutChg>
        <pc:sldLayoutChg chg="add del mod replId">
          <pc:chgData name="Bowers, Hannah" userId="S::hbowers@bjupress.com::4e794368-14a7-44be-9e65-3d0666a891a0" providerId="AD" clId="Web-{14F5D0F7-9B0E-872B-CB65-B952CD16A108}" dt="2020-01-30T16:07:07.432" v="2"/>
          <pc:sldLayoutMkLst>
            <pc:docMk/>
            <pc:sldMasterMk cId="902734466" sldId="2147483672"/>
            <pc:sldLayoutMk cId="1284123831" sldId="2147483678"/>
          </pc:sldLayoutMkLst>
        </pc:sldLayoutChg>
        <pc:sldLayoutChg chg="add del mod replId">
          <pc:chgData name="Bowers, Hannah" userId="S::hbowers@bjupress.com::4e794368-14a7-44be-9e65-3d0666a891a0" providerId="AD" clId="Web-{14F5D0F7-9B0E-872B-CB65-B952CD16A108}" dt="2020-01-30T16:07:07.432" v="2"/>
          <pc:sldLayoutMkLst>
            <pc:docMk/>
            <pc:sldMasterMk cId="902734466" sldId="2147483672"/>
            <pc:sldLayoutMk cId="3175097961" sldId="2147483679"/>
          </pc:sldLayoutMkLst>
        </pc:sldLayoutChg>
        <pc:sldLayoutChg chg="add del mod replId">
          <pc:chgData name="Bowers, Hannah" userId="S::hbowers@bjupress.com::4e794368-14a7-44be-9e65-3d0666a891a0" providerId="AD" clId="Web-{14F5D0F7-9B0E-872B-CB65-B952CD16A108}" dt="2020-01-30T16:07:07.432" v="2"/>
          <pc:sldLayoutMkLst>
            <pc:docMk/>
            <pc:sldMasterMk cId="902734466" sldId="2147483672"/>
            <pc:sldLayoutMk cId="1080623776" sldId="2147483680"/>
          </pc:sldLayoutMkLst>
        </pc:sldLayoutChg>
        <pc:sldLayoutChg chg="add del mod replId">
          <pc:chgData name="Bowers, Hannah" userId="S::hbowers@bjupress.com::4e794368-14a7-44be-9e65-3d0666a891a0" providerId="AD" clId="Web-{14F5D0F7-9B0E-872B-CB65-B952CD16A108}" dt="2020-01-30T16:07:07.432" v="2"/>
          <pc:sldLayoutMkLst>
            <pc:docMk/>
            <pc:sldMasterMk cId="902734466" sldId="2147483672"/>
            <pc:sldLayoutMk cId="273184254" sldId="2147483681"/>
          </pc:sldLayoutMkLst>
        </pc:sldLayoutChg>
        <pc:sldLayoutChg chg="add del mod replId">
          <pc:chgData name="Bowers, Hannah" userId="S::hbowers@bjupress.com::4e794368-14a7-44be-9e65-3d0666a891a0" providerId="AD" clId="Web-{14F5D0F7-9B0E-872B-CB65-B952CD16A108}" dt="2020-01-30T16:07:07.432" v="2"/>
          <pc:sldLayoutMkLst>
            <pc:docMk/>
            <pc:sldMasterMk cId="902734466" sldId="2147483672"/>
            <pc:sldLayoutMk cId="1453369458" sldId="2147483682"/>
          </pc:sldLayoutMkLst>
        </pc:sldLayoutChg>
        <pc:sldLayoutChg chg="add del mod replId">
          <pc:chgData name="Bowers, Hannah" userId="S::hbowers@bjupress.com::4e794368-14a7-44be-9e65-3d0666a891a0" providerId="AD" clId="Web-{14F5D0F7-9B0E-872B-CB65-B952CD16A108}" dt="2020-01-30T16:07:07.432" v="2"/>
          <pc:sldLayoutMkLst>
            <pc:docMk/>
            <pc:sldMasterMk cId="902734466" sldId="2147483672"/>
            <pc:sldLayoutMk cId="1517758800" sldId="2147483683"/>
          </pc:sldLayoutMkLst>
        </pc:sldLayoutChg>
      </pc:sldMasterChg>
      <pc:sldMasterChg chg="add del addSldLayout delSldLayout modSldLayout">
        <pc:chgData name="Bowers, Hannah" userId="S::hbowers@bjupress.com::4e794368-14a7-44be-9e65-3d0666a891a0" providerId="AD" clId="Web-{14F5D0F7-9B0E-872B-CB65-B952CD16A108}" dt="2020-01-30T16:07:11.010" v="3"/>
        <pc:sldMasterMkLst>
          <pc:docMk/>
          <pc:sldMasterMk cId="2775784387" sldId="2147483684"/>
        </pc:sldMasterMkLst>
        <pc:sldLayoutChg chg="add del mod replId">
          <pc:chgData name="Bowers, Hannah" userId="S::hbowers@bjupress.com::4e794368-14a7-44be-9e65-3d0666a891a0" providerId="AD" clId="Web-{14F5D0F7-9B0E-872B-CB65-B952CD16A108}" dt="2020-01-30T16:07:11.010" v="3"/>
          <pc:sldLayoutMkLst>
            <pc:docMk/>
            <pc:sldMasterMk cId="2775784387" sldId="2147483684"/>
            <pc:sldLayoutMk cId="863491516" sldId="2147483685"/>
          </pc:sldLayoutMkLst>
        </pc:sldLayoutChg>
        <pc:sldLayoutChg chg="add del mod replId">
          <pc:chgData name="Bowers, Hannah" userId="S::hbowers@bjupress.com::4e794368-14a7-44be-9e65-3d0666a891a0" providerId="AD" clId="Web-{14F5D0F7-9B0E-872B-CB65-B952CD16A108}" dt="2020-01-30T16:07:11.010" v="3"/>
          <pc:sldLayoutMkLst>
            <pc:docMk/>
            <pc:sldMasterMk cId="2775784387" sldId="2147483684"/>
            <pc:sldLayoutMk cId="4069542339" sldId="2147483686"/>
          </pc:sldLayoutMkLst>
        </pc:sldLayoutChg>
        <pc:sldLayoutChg chg="add del mod replId">
          <pc:chgData name="Bowers, Hannah" userId="S::hbowers@bjupress.com::4e794368-14a7-44be-9e65-3d0666a891a0" providerId="AD" clId="Web-{14F5D0F7-9B0E-872B-CB65-B952CD16A108}" dt="2020-01-30T16:07:11.010" v="3"/>
          <pc:sldLayoutMkLst>
            <pc:docMk/>
            <pc:sldMasterMk cId="2775784387" sldId="2147483684"/>
            <pc:sldLayoutMk cId="676594772" sldId="2147483687"/>
          </pc:sldLayoutMkLst>
        </pc:sldLayoutChg>
        <pc:sldLayoutChg chg="add del mod replId">
          <pc:chgData name="Bowers, Hannah" userId="S::hbowers@bjupress.com::4e794368-14a7-44be-9e65-3d0666a891a0" providerId="AD" clId="Web-{14F5D0F7-9B0E-872B-CB65-B952CD16A108}" dt="2020-01-30T16:07:11.010" v="3"/>
          <pc:sldLayoutMkLst>
            <pc:docMk/>
            <pc:sldMasterMk cId="2775784387" sldId="2147483684"/>
            <pc:sldLayoutMk cId="4174477659" sldId="2147483688"/>
          </pc:sldLayoutMkLst>
        </pc:sldLayoutChg>
        <pc:sldLayoutChg chg="add del mod replId">
          <pc:chgData name="Bowers, Hannah" userId="S::hbowers@bjupress.com::4e794368-14a7-44be-9e65-3d0666a891a0" providerId="AD" clId="Web-{14F5D0F7-9B0E-872B-CB65-B952CD16A108}" dt="2020-01-30T16:07:11.010" v="3"/>
          <pc:sldLayoutMkLst>
            <pc:docMk/>
            <pc:sldMasterMk cId="2775784387" sldId="2147483684"/>
            <pc:sldLayoutMk cId="797176879" sldId="2147483689"/>
          </pc:sldLayoutMkLst>
        </pc:sldLayoutChg>
        <pc:sldLayoutChg chg="add del mod replId">
          <pc:chgData name="Bowers, Hannah" userId="S::hbowers@bjupress.com::4e794368-14a7-44be-9e65-3d0666a891a0" providerId="AD" clId="Web-{14F5D0F7-9B0E-872B-CB65-B952CD16A108}" dt="2020-01-30T16:07:11.010" v="3"/>
          <pc:sldLayoutMkLst>
            <pc:docMk/>
            <pc:sldMasterMk cId="2775784387" sldId="2147483684"/>
            <pc:sldLayoutMk cId="1695894865" sldId="2147483690"/>
          </pc:sldLayoutMkLst>
        </pc:sldLayoutChg>
        <pc:sldLayoutChg chg="add del mod replId">
          <pc:chgData name="Bowers, Hannah" userId="S::hbowers@bjupress.com::4e794368-14a7-44be-9e65-3d0666a891a0" providerId="AD" clId="Web-{14F5D0F7-9B0E-872B-CB65-B952CD16A108}" dt="2020-01-30T16:07:11.010" v="3"/>
          <pc:sldLayoutMkLst>
            <pc:docMk/>
            <pc:sldMasterMk cId="2775784387" sldId="2147483684"/>
            <pc:sldLayoutMk cId="2630138049" sldId="2147483691"/>
          </pc:sldLayoutMkLst>
        </pc:sldLayoutChg>
        <pc:sldLayoutChg chg="add del mod replId">
          <pc:chgData name="Bowers, Hannah" userId="S::hbowers@bjupress.com::4e794368-14a7-44be-9e65-3d0666a891a0" providerId="AD" clId="Web-{14F5D0F7-9B0E-872B-CB65-B952CD16A108}" dt="2020-01-30T16:07:11.010" v="3"/>
          <pc:sldLayoutMkLst>
            <pc:docMk/>
            <pc:sldMasterMk cId="2775784387" sldId="2147483684"/>
            <pc:sldLayoutMk cId="788040644" sldId="2147483692"/>
          </pc:sldLayoutMkLst>
        </pc:sldLayoutChg>
        <pc:sldLayoutChg chg="add del mod replId">
          <pc:chgData name="Bowers, Hannah" userId="S::hbowers@bjupress.com::4e794368-14a7-44be-9e65-3d0666a891a0" providerId="AD" clId="Web-{14F5D0F7-9B0E-872B-CB65-B952CD16A108}" dt="2020-01-30T16:07:11.010" v="3"/>
          <pc:sldLayoutMkLst>
            <pc:docMk/>
            <pc:sldMasterMk cId="2775784387" sldId="2147483684"/>
            <pc:sldLayoutMk cId="2080236908" sldId="2147483693"/>
          </pc:sldLayoutMkLst>
        </pc:sldLayoutChg>
        <pc:sldLayoutChg chg="add del mod replId">
          <pc:chgData name="Bowers, Hannah" userId="S::hbowers@bjupress.com::4e794368-14a7-44be-9e65-3d0666a891a0" providerId="AD" clId="Web-{14F5D0F7-9B0E-872B-CB65-B952CD16A108}" dt="2020-01-30T16:07:11.010" v="3"/>
          <pc:sldLayoutMkLst>
            <pc:docMk/>
            <pc:sldMasterMk cId="2775784387" sldId="2147483684"/>
            <pc:sldLayoutMk cId="2762947974" sldId="2147483694"/>
          </pc:sldLayoutMkLst>
        </pc:sldLayoutChg>
        <pc:sldLayoutChg chg="add del mod replId">
          <pc:chgData name="Bowers, Hannah" userId="S::hbowers@bjupress.com::4e794368-14a7-44be-9e65-3d0666a891a0" providerId="AD" clId="Web-{14F5D0F7-9B0E-872B-CB65-B952CD16A108}" dt="2020-01-30T16:07:11.010" v="3"/>
          <pc:sldLayoutMkLst>
            <pc:docMk/>
            <pc:sldMasterMk cId="2775784387" sldId="2147483684"/>
            <pc:sldLayoutMk cId="3790027817" sldId="2147483695"/>
          </pc:sldLayoutMkLst>
        </pc:sldLayoutChg>
      </pc:sldMasterChg>
      <pc:sldMasterChg chg="add del addSldLayout delSldLayout modSldLayout">
        <pc:chgData name="Bowers, Hannah" userId="S::hbowers@bjupress.com::4e794368-14a7-44be-9e65-3d0666a891a0" providerId="AD" clId="Web-{14F5D0F7-9B0E-872B-CB65-B952CD16A108}" dt="2020-01-30T16:07:19.213" v="4"/>
        <pc:sldMasterMkLst>
          <pc:docMk/>
          <pc:sldMasterMk cId="637025978" sldId="2147483696"/>
        </pc:sldMasterMkLst>
        <pc:sldLayoutChg chg="add del mod replId">
          <pc:chgData name="Bowers, Hannah" userId="S::hbowers@bjupress.com::4e794368-14a7-44be-9e65-3d0666a891a0" providerId="AD" clId="Web-{14F5D0F7-9B0E-872B-CB65-B952CD16A108}" dt="2020-01-30T16:07:19.213" v="4"/>
          <pc:sldLayoutMkLst>
            <pc:docMk/>
            <pc:sldMasterMk cId="637025978" sldId="2147483696"/>
            <pc:sldLayoutMk cId="3325394179" sldId="2147483697"/>
          </pc:sldLayoutMkLst>
        </pc:sldLayoutChg>
        <pc:sldLayoutChg chg="add del mod replId">
          <pc:chgData name="Bowers, Hannah" userId="S::hbowers@bjupress.com::4e794368-14a7-44be-9e65-3d0666a891a0" providerId="AD" clId="Web-{14F5D0F7-9B0E-872B-CB65-B952CD16A108}" dt="2020-01-30T16:07:19.213" v="4"/>
          <pc:sldLayoutMkLst>
            <pc:docMk/>
            <pc:sldMasterMk cId="637025978" sldId="2147483696"/>
            <pc:sldLayoutMk cId="821991590" sldId="2147483698"/>
          </pc:sldLayoutMkLst>
        </pc:sldLayoutChg>
        <pc:sldLayoutChg chg="add del mod replId">
          <pc:chgData name="Bowers, Hannah" userId="S::hbowers@bjupress.com::4e794368-14a7-44be-9e65-3d0666a891a0" providerId="AD" clId="Web-{14F5D0F7-9B0E-872B-CB65-B952CD16A108}" dt="2020-01-30T16:07:19.213" v="4"/>
          <pc:sldLayoutMkLst>
            <pc:docMk/>
            <pc:sldMasterMk cId="637025978" sldId="2147483696"/>
            <pc:sldLayoutMk cId="255143922" sldId="2147483699"/>
          </pc:sldLayoutMkLst>
        </pc:sldLayoutChg>
        <pc:sldLayoutChg chg="add del mod replId">
          <pc:chgData name="Bowers, Hannah" userId="S::hbowers@bjupress.com::4e794368-14a7-44be-9e65-3d0666a891a0" providerId="AD" clId="Web-{14F5D0F7-9B0E-872B-CB65-B952CD16A108}" dt="2020-01-30T16:07:19.213" v="4"/>
          <pc:sldLayoutMkLst>
            <pc:docMk/>
            <pc:sldMasterMk cId="637025978" sldId="2147483696"/>
            <pc:sldLayoutMk cId="2669069986" sldId="2147483700"/>
          </pc:sldLayoutMkLst>
        </pc:sldLayoutChg>
        <pc:sldLayoutChg chg="add del mod replId">
          <pc:chgData name="Bowers, Hannah" userId="S::hbowers@bjupress.com::4e794368-14a7-44be-9e65-3d0666a891a0" providerId="AD" clId="Web-{14F5D0F7-9B0E-872B-CB65-B952CD16A108}" dt="2020-01-30T16:07:19.213" v="4"/>
          <pc:sldLayoutMkLst>
            <pc:docMk/>
            <pc:sldMasterMk cId="637025978" sldId="2147483696"/>
            <pc:sldLayoutMk cId="452639668" sldId="2147483701"/>
          </pc:sldLayoutMkLst>
        </pc:sldLayoutChg>
        <pc:sldLayoutChg chg="add del mod replId">
          <pc:chgData name="Bowers, Hannah" userId="S::hbowers@bjupress.com::4e794368-14a7-44be-9e65-3d0666a891a0" providerId="AD" clId="Web-{14F5D0F7-9B0E-872B-CB65-B952CD16A108}" dt="2020-01-30T16:07:19.213" v="4"/>
          <pc:sldLayoutMkLst>
            <pc:docMk/>
            <pc:sldMasterMk cId="637025978" sldId="2147483696"/>
            <pc:sldLayoutMk cId="3431315125" sldId="2147483702"/>
          </pc:sldLayoutMkLst>
        </pc:sldLayoutChg>
        <pc:sldLayoutChg chg="add del mod replId">
          <pc:chgData name="Bowers, Hannah" userId="S::hbowers@bjupress.com::4e794368-14a7-44be-9e65-3d0666a891a0" providerId="AD" clId="Web-{14F5D0F7-9B0E-872B-CB65-B952CD16A108}" dt="2020-01-30T16:07:19.213" v="4"/>
          <pc:sldLayoutMkLst>
            <pc:docMk/>
            <pc:sldMasterMk cId="637025978" sldId="2147483696"/>
            <pc:sldLayoutMk cId="1696808112" sldId="2147483703"/>
          </pc:sldLayoutMkLst>
        </pc:sldLayoutChg>
        <pc:sldLayoutChg chg="add del mod replId">
          <pc:chgData name="Bowers, Hannah" userId="S::hbowers@bjupress.com::4e794368-14a7-44be-9e65-3d0666a891a0" providerId="AD" clId="Web-{14F5D0F7-9B0E-872B-CB65-B952CD16A108}" dt="2020-01-30T16:07:19.213" v="4"/>
          <pc:sldLayoutMkLst>
            <pc:docMk/>
            <pc:sldMasterMk cId="637025978" sldId="2147483696"/>
            <pc:sldLayoutMk cId="4212948336" sldId="2147483704"/>
          </pc:sldLayoutMkLst>
        </pc:sldLayoutChg>
        <pc:sldLayoutChg chg="add del mod replId">
          <pc:chgData name="Bowers, Hannah" userId="S::hbowers@bjupress.com::4e794368-14a7-44be-9e65-3d0666a891a0" providerId="AD" clId="Web-{14F5D0F7-9B0E-872B-CB65-B952CD16A108}" dt="2020-01-30T16:07:19.213" v="4"/>
          <pc:sldLayoutMkLst>
            <pc:docMk/>
            <pc:sldMasterMk cId="637025978" sldId="2147483696"/>
            <pc:sldLayoutMk cId="3974631415" sldId="2147483705"/>
          </pc:sldLayoutMkLst>
        </pc:sldLayoutChg>
        <pc:sldLayoutChg chg="add del mod replId">
          <pc:chgData name="Bowers, Hannah" userId="S::hbowers@bjupress.com::4e794368-14a7-44be-9e65-3d0666a891a0" providerId="AD" clId="Web-{14F5D0F7-9B0E-872B-CB65-B952CD16A108}" dt="2020-01-30T16:07:19.213" v="4"/>
          <pc:sldLayoutMkLst>
            <pc:docMk/>
            <pc:sldMasterMk cId="637025978" sldId="2147483696"/>
            <pc:sldLayoutMk cId="571394100" sldId="2147483706"/>
          </pc:sldLayoutMkLst>
        </pc:sldLayoutChg>
        <pc:sldLayoutChg chg="add del mod replId">
          <pc:chgData name="Bowers, Hannah" userId="S::hbowers@bjupress.com::4e794368-14a7-44be-9e65-3d0666a891a0" providerId="AD" clId="Web-{14F5D0F7-9B0E-872B-CB65-B952CD16A108}" dt="2020-01-30T16:07:19.213" v="4"/>
          <pc:sldLayoutMkLst>
            <pc:docMk/>
            <pc:sldMasterMk cId="637025978" sldId="2147483696"/>
            <pc:sldLayoutMk cId="2748474635" sldId="2147483707"/>
          </pc:sldLayoutMkLst>
        </pc:sldLayoutChg>
      </pc:sldMasterChg>
      <pc:sldMasterChg chg="add addSldLayout modSldLayout">
        <pc:chgData name="Bowers, Hannah" userId="S::hbowers@bjupress.com::4e794368-14a7-44be-9e65-3d0666a891a0" providerId="AD" clId="Web-{14F5D0F7-9B0E-872B-CB65-B952CD16A108}" dt="2020-01-30T16:07:19.213" v="4"/>
        <pc:sldMasterMkLst>
          <pc:docMk/>
          <pc:sldMasterMk cId="2255102413" sldId="2147483708"/>
        </pc:sldMasterMkLst>
        <pc:sldLayoutChg chg="add mod replId">
          <pc:chgData name="Bowers, Hannah" userId="S::hbowers@bjupress.com::4e794368-14a7-44be-9e65-3d0666a891a0" providerId="AD" clId="Web-{14F5D0F7-9B0E-872B-CB65-B952CD16A108}" dt="2020-01-30T16:07:19.213" v="4"/>
          <pc:sldLayoutMkLst>
            <pc:docMk/>
            <pc:sldMasterMk cId="2255102413" sldId="2147483708"/>
            <pc:sldLayoutMk cId="5178099" sldId="2147483709"/>
          </pc:sldLayoutMkLst>
        </pc:sldLayoutChg>
        <pc:sldLayoutChg chg="add mod replId">
          <pc:chgData name="Bowers, Hannah" userId="S::hbowers@bjupress.com::4e794368-14a7-44be-9e65-3d0666a891a0" providerId="AD" clId="Web-{14F5D0F7-9B0E-872B-CB65-B952CD16A108}" dt="2020-01-30T16:07:19.213" v="4"/>
          <pc:sldLayoutMkLst>
            <pc:docMk/>
            <pc:sldMasterMk cId="2255102413" sldId="2147483708"/>
            <pc:sldLayoutMk cId="3682178116" sldId="2147483710"/>
          </pc:sldLayoutMkLst>
        </pc:sldLayoutChg>
        <pc:sldLayoutChg chg="add mod replId">
          <pc:chgData name="Bowers, Hannah" userId="S::hbowers@bjupress.com::4e794368-14a7-44be-9e65-3d0666a891a0" providerId="AD" clId="Web-{14F5D0F7-9B0E-872B-CB65-B952CD16A108}" dt="2020-01-30T16:07:19.213" v="4"/>
          <pc:sldLayoutMkLst>
            <pc:docMk/>
            <pc:sldMasterMk cId="2255102413" sldId="2147483708"/>
            <pc:sldLayoutMk cId="2292856817" sldId="2147483711"/>
          </pc:sldLayoutMkLst>
        </pc:sldLayoutChg>
        <pc:sldLayoutChg chg="add mod replId">
          <pc:chgData name="Bowers, Hannah" userId="S::hbowers@bjupress.com::4e794368-14a7-44be-9e65-3d0666a891a0" providerId="AD" clId="Web-{14F5D0F7-9B0E-872B-CB65-B952CD16A108}" dt="2020-01-30T16:07:19.213" v="4"/>
          <pc:sldLayoutMkLst>
            <pc:docMk/>
            <pc:sldMasterMk cId="2255102413" sldId="2147483708"/>
            <pc:sldLayoutMk cId="3398577701" sldId="2147483712"/>
          </pc:sldLayoutMkLst>
        </pc:sldLayoutChg>
        <pc:sldLayoutChg chg="add mod replId">
          <pc:chgData name="Bowers, Hannah" userId="S::hbowers@bjupress.com::4e794368-14a7-44be-9e65-3d0666a891a0" providerId="AD" clId="Web-{14F5D0F7-9B0E-872B-CB65-B952CD16A108}" dt="2020-01-30T16:07:19.213" v="4"/>
          <pc:sldLayoutMkLst>
            <pc:docMk/>
            <pc:sldMasterMk cId="2255102413" sldId="2147483708"/>
            <pc:sldLayoutMk cId="860413634" sldId="2147483713"/>
          </pc:sldLayoutMkLst>
        </pc:sldLayoutChg>
        <pc:sldLayoutChg chg="add mod replId">
          <pc:chgData name="Bowers, Hannah" userId="S::hbowers@bjupress.com::4e794368-14a7-44be-9e65-3d0666a891a0" providerId="AD" clId="Web-{14F5D0F7-9B0E-872B-CB65-B952CD16A108}" dt="2020-01-30T16:07:19.213" v="4"/>
          <pc:sldLayoutMkLst>
            <pc:docMk/>
            <pc:sldMasterMk cId="2255102413" sldId="2147483708"/>
            <pc:sldLayoutMk cId="3223538671" sldId="2147483714"/>
          </pc:sldLayoutMkLst>
        </pc:sldLayoutChg>
        <pc:sldLayoutChg chg="add mod replId">
          <pc:chgData name="Bowers, Hannah" userId="S::hbowers@bjupress.com::4e794368-14a7-44be-9e65-3d0666a891a0" providerId="AD" clId="Web-{14F5D0F7-9B0E-872B-CB65-B952CD16A108}" dt="2020-01-30T16:07:19.213" v="4"/>
          <pc:sldLayoutMkLst>
            <pc:docMk/>
            <pc:sldMasterMk cId="2255102413" sldId="2147483708"/>
            <pc:sldLayoutMk cId="2823346645" sldId="2147483715"/>
          </pc:sldLayoutMkLst>
        </pc:sldLayoutChg>
        <pc:sldLayoutChg chg="add mod replId">
          <pc:chgData name="Bowers, Hannah" userId="S::hbowers@bjupress.com::4e794368-14a7-44be-9e65-3d0666a891a0" providerId="AD" clId="Web-{14F5D0F7-9B0E-872B-CB65-B952CD16A108}" dt="2020-01-30T16:07:19.213" v="4"/>
          <pc:sldLayoutMkLst>
            <pc:docMk/>
            <pc:sldMasterMk cId="2255102413" sldId="2147483708"/>
            <pc:sldLayoutMk cId="332244591" sldId="2147483716"/>
          </pc:sldLayoutMkLst>
        </pc:sldLayoutChg>
        <pc:sldLayoutChg chg="add mod replId">
          <pc:chgData name="Bowers, Hannah" userId="S::hbowers@bjupress.com::4e794368-14a7-44be-9e65-3d0666a891a0" providerId="AD" clId="Web-{14F5D0F7-9B0E-872B-CB65-B952CD16A108}" dt="2020-01-30T16:07:19.213" v="4"/>
          <pc:sldLayoutMkLst>
            <pc:docMk/>
            <pc:sldMasterMk cId="2255102413" sldId="2147483708"/>
            <pc:sldLayoutMk cId="751983909" sldId="2147483717"/>
          </pc:sldLayoutMkLst>
        </pc:sldLayoutChg>
        <pc:sldLayoutChg chg="add mod replId">
          <pc:chgData name="Bowers, Hannah" userId="S::hbowers@bjupress.com::4e794368-14a7-44be-9e65-3d0666a891a0" providerId="AD" clId="Web-{14F5D0F7-9B0E-872B-CB65-B952CD16A108}" dt="2020-01-30T16:07:19.213" v="4"/>
          <pc:sldLayoutMkLst>
            <pc:docMk/>
            <pc:sldMasterMk cId="2255102413" sldId="2147483708"/>
            <pc:sldLayoutMk cId="257130394" sldId="2147483718"/>
          </pc:sldLayoutMkLst>
        </pc:sldLayoutChg>
        <pc:sldLayoutChg chg="add mod replId">
          <pc:chgData name="Bowers, Hannah" userId="S::hbowers@bjupress.com::4e794368-14a7-44be-9e65-3d0666a891a0" providerId="AD" clId="Web-{14F5D0F7-9B0E-872B-CB65-B952CD16A108}" dt="2020-01-30T16:07:19.213" v="4"/>
          <pc:sldLayoutMkLst>
            <pc:docMk/>
            <pc:sldMasterMk cId="2255102413" sldId="2147483708"/>
            <pc:sldLayoutMk cId="2594699664" sldId="2147483719"/>
          </pc:sldLayoutMkLst>
        </pc:sldLayoutChg>
      </pc:sldMasterChg>
    </pc:docChg>
  </pc:docChgLst>
  <pc:docChgLst>
    <pc:chgData name="Bowers, Hannah" userId="S::hbowers@bjupress.com::4e794368-14a7-44be-9e65-3d0666a891a0" providerId="AD" clId="Web-{29BBA283-3F8E-751B-5885-171872861332}"/>
    <pc:docChg chg="modSld addMainMaster delMainMaster">
      <pc:chgData name="Bowers, Hannah" userId="S::hbowers@bjupress.com::4e794368-14a7-44be-9e65-3d0666a891a0" providerId="AD" clId="Web-{29BBA283-3F8E-751B-5885-171872861332}" dt="2020-01-30T16:10:02.068" v="4"/>
      <pc:docMkLst>
        <pc:docMk/>
      </pc:docMkLst>
      <pc:sldChg chg="addSp delSp modSp mod setBg modClrScheme setClrOvrMap chgLayout">
        <pc:chgData name="Bowers, Hannah" userId="S::hbowers@bjupress.com::4e794368-14a7-44be-9e65-3d0666a891a0" providerId="AD" clId="Web-{29BBA283-3F8E-751B-5885-171872861332}" dt="2020-01-30T16:10:02.068" v="4"/>
        <pc:sldMkLst>
          <pc:docMk/>
          <pc:sldMk cId="2190403094" sldId="256"/>
        </pc:sldMkLst>
        <pc:spChg chg="mod">
          <ac:chgData name="Bowers, Hannah" userId="S::hbowers@bjupress.com::4e794368-14a7-44be-9e65-3d0666a891a0" providerId="AD" clId="Web-{29BBA283-3F8E-751B-5885-171872861332}" dt="2020-01-30T16:10:02.068" v="4"/>
          <ac:spMkLst>
            <pc:docMk/>
            <pc:sldMk cId="2190403094" sldId="256"/>
            <ac:spMk id="2" creationId="{00000000-0000-0000-0000-000000000000}"/>
          </ac:spMkLst>
        </pc:spChg>
        <pc:spChg chg="add del">
          <ac:chgData name="Bowers, Hannah" userId="S::hbowers@bjupress.com::4e794368-14a7-44be-9e65-3d0666a891a0" providerId="AD" clId="Web-{29BBA283-3F8E-751B-5885-171872861332}" dt="2020-01-30T16:10:01.989" v="3"/>
          <ac:spMkLst>
            <pc:docMk/>
            <pc:sldMk cId="2190403094" sldId="256"/>
            <ac:spMk id="4" creationId="{55666830-9A19-4E01-8505-D6C7F9AC5665}"/>
          </ac:spMkLst>
        </pc:spChg>
        <pc:spChg chg="add del">
          <ac:chgData name="Bowers, Hannah" userId="S::hbowers@bjupress.com::4e794368-14a7-44be-9e65-3d0666a891a0" providerId="AD" clId="Web-{29BBA283-3F8E-751B-5885-171872861332}" dt="2020-01-30T16:10:01.989" v="3"/>
          <ac:spMkLst>
            <pc:docMk/>
            <pc:sldMk cId="2190403094" sldId="256"/>
            <ac:spMk id="6" creationId="{AE9FC877-7FB6-4D22-9988-35420644E202}"/>
          </ac:spMkLst>
        </pc:spChg>
        <pc:spChg chg="add del">
          <ac:chgData name="Bowers, Hannah" userId="S::hbowers@bjupress.com::4e794368-14a7-44be-9e65-3d0666a891a0" providerId="AD" clId="Web-{29BBA283-3F8E-751B-5885-171872861332}" dt="2020-01-30T16:10:01.989" v="3"/>
          <ac:spMkLst>
            <pc:docMk/>
            <pc:sldMk cId="2190403094" sldId="256"/>
            <ac:spMk id="7" creationId="{E41809D1-F12E-46BB-B804-5F209D325E8B}"/>
          </ac:spMkLst>
        </pc:spChg>
        <pc:spChg chg="add del">
          <ac:chgData name="Bowers, Hannah" userId="S::hbowers@bjupress.com::4e794368-14a7-44be-9e65-3d0666a891a0" providerId="AD" clId="Web-{29BBA283-3F8E-751B-5885-171872861332}" dt="2020-01-30T16:09:53.677" v="1"/>
          <ac:spMkLst>
            <pc:docMk/>
            <pc:sldMk cId="2190403094" sldId="256"/>
            <ac:spMk id="8" creationId="{7319A1DD-F557-4EC6-8A8C-F7617B4CD678}"/>
          </ac:spMkLst>
        </pc:spChg>
        <pc:spChg chg="add">
          <ac:chgData name="Bowers, Hannah" userId="S::hbowers@bjupress.com::4e794368-14a7-44be-9e65-3d0666a891a0" providerId="AD" clId="Web-{29BBA283-3F8E-751B-5885-171872861332}" dt="2020-01-30T16:10:02.068" v="4"/>
          <ac:spMkLst>
            <pc:docMk/>
            <pc:sldMk cId="2190403094" sldId="256"/>
            <ac:spMk id="9" creationId="{E91DC736-0EF8-4F87-9146-EBF1D2EE4D3D}"/>
          </ac:spMkLst>
        </pc:spChg>
        <pc:spChg chg="add del">
          <ac:chgData name="Bowers, Hannah" userId="S::hbowers@bjupress.com::4e794368-14a7-44be-9e65-3d0666a891a0" providerId="AD" clId="Web-{29BBA283-3F8E-751B-5885-171872861332}" dt="2020-01-30T16:09:53.677" v="1"/>
          <ac:spMkLst>
            <pc:docMk/>
            <pc:sldMk cId="2190403094" sldId="256"/>
            <ac:spMk id="12" creationId="{C390A367-0330-4E03-9D5F-40308A7975C8}"/>
          </ac:spMkLst>
        </pc:spChg>
        <pc:spChg chg="add">
          <ac:chgData name="Bowers, Hannah" userId="S::hbowers@bjupress.com::4e794368-14a7-44be-9e65-3d0666a891a0" providerId="AD" clId="Web-{29BBA283-3F8E-751B-5885-171872861332}" dt="2020-01-30T16:10:02.068" v="4"/>
          <ac:spMkLst>
            <pc:docMk/>
            <pc:sldMk cId="2190403094" sldId="256"/>
            <ac:spMk id="13" creationId="{097CD68E-23E3-4007-8847-CD0944C4F7BE}"/>
          </ac:spMkLst>
        </pc:spChg>
        <pc:spChg chg="add del">
          <ac:chgData name="Bowers, Hannah" userId="S::hbowers@bjupress.com::4e794368-14a7-44be-9e65-3d0666a891a0" providerId="AD" clId="Web-{29BBA283-3F8E-751B-5885-171872861332}" dt="2020-01-30T16:10:01.989" v="3"/>
          <ac:spMkLst>
            <pc:docMk/>
            <pc:sldMk cId="2190403094" sldId="256"/>
            <ac:spMk id="14" creationId="{AF2F604E-43BE-4DC3-B983-E071523364F8}"/>
          </ac:spMkLst>
        </pc:spChg>
        <pc:spChg chg="add">
          <ac:chgData name="Bowers, Hannah" userId="S::hbowers@bjupress.com::4e794368-14a7-44be-9e65-3d0666a891a0" providerId="AD" clId="Web-{29BBA283-3F8E-751B-5885-171872861332}" dt="2020-01-30T16:10:02.068" v="4"/>
          <ac:spMkLst>
            <pc:docMk/>
            <pc:sldMk cId="2190403094" sldId="256"/>
            <ac:spMk id="15" creationId="{AF2F604E-43BE-4DC3-B983-E071523364F8}"/>
          </ac:spMkLst>
        </pc:spChg>
        <pc:spChg chg="add del">
          <ac:chgData name="Bowers, Hannah" userId="S::hbowers@bjupress.com::4e794368-14a7-44be-9e65-3d0666a891a0" providerId="AD" clId="Web-{29BBA283-3F8E-751B-5885-171872861332}" dt="2020-01-30T16:10:01.989" v="3"/>
          <ac:spMkLst>
            <pc:docMk/>
            <pc:sldMk cId="2190403094" sldId="256"/>
            <ac:spMk id="16" creationId="{08C9B587-E65E-4B52-B37C-ABEBB6E87928}"/>
          </ac:spMkLst>
        </pc:spChg>
        <pc:spChg chg="add">
          <ac:chgData name="Bowers, Hannah" userId="S::hbowers@bjupress.com::4e794368-14a7-44be-9e65-3d0666a891a0" providerId="AD" clId="Web-{29BBA283-3F8E-751B-5885-171872861332}" dt="2020-01-30T16:10:02.068" v="4"/>
          <ac:spMkLst>
            <pc:docMk/>
            <pc:sldMk cId="2190403094" sldId="256"/>
            <ac:spMk id="17" creationId="{08C9B587-E65E-4B52-B37C-ABEBB6E87928}"/>
          </ac:spMkLst>
        </pc:spChg>
        <pc:picChg chg="add del">
          <ac:chgData name="Bowers, Hannah" userId="S::hbowers@bjupress.com::4e794368-14a7-44be-9e65-3d0666a891a0" providerId="AD" clId="Web-{29BBA283-3F8E-751B-5885-171872861332}" dt="2020-01-30T16:09:53.677" v="1"/>
          <ac:picMkLst>
            <pc:docMk/>
            <pc:sldMk cId="2190403094" sldId="256"/>
            <ac:picMk id="3" creationId="{4F6C960D-83F9-4AA7-8480-D31FF86B6B3D}"/>
          </ac:picMkLst>
        </pc:picChg>
        <pc:picChg chg="add del">
          <ac:chgData name="Bowers, Hannah" userId="S::hbowers@bjupress.com::4e794368-14a7-44be-9e65-3d0666a891a0" providerId="AD" clId="Web-{29BBA283-3F8E-751B-5885-171872861332}" dt="2020-01-30T16:10:01.989" v="3"/>
          <ac:picMkLst>
            <pc:docMk/>
            <pc:sldMk cId="2190403094" sldId="256"/>
            <ac:picMk id="5" creationId="{AB4296FC-4DF0-4FCD-9CD4-53679D662722}"/>
          </ac:picMkLst>
        </pc:picChg>
        <pc:picChg chg="add">
          <ac:chgData name="Bowers, Hannah" userId="S::hbowers@bjupress.com::4e794368-14a7-44be-9e65-3d0666a891a0" providerId="AD" clId="Web-{29BBA283-3F8E-751B-5885-171872861332}" dt="2020-01-30T16:10:02.068" v="4"/>
          <ac:picMkLst>
            <pc:docMk/>
            <pc:sldMk cId="2190403094" sldId="256"/>
            <ac:picMk id="11" creationId="{FE171225-D1C1-4940-9126-CDC89846E2CD}"/>
          </ac:picMkLst>
        </pc:picChg>
        <pc:cxnChg chg="add del">
          <ac:chgData name="Bowers, Hannah" userId="S::hbowers@bjupress.com::4e794368-14a7-44be-9e65-3d0666a891a0" providerId="AD" clId="Web-{29BBA283-3F8E-751B-5885-171872861332}" dt="2020-01-30T16:09:53.677" v="1"/>
          <ac:cxnSpMkLst>
            <pc:docMk/>
            <pc:sldMk cId="2190403094" sldId="256"/>
            <ac:cxnSpMk id="10" creationId="{D28A9C89-B313-458F-9C85-515930A51A93}"/>
          </ac:cxnSpMkLst>
        </pc:cxnChg>
      </pc:sldChg>
      <pc:sldMasterChg chg="add del addSldLayout delSldLayout">
        <pc:chgData name="Bowers, Hannah" userId="S::hbowers@bjupress.com::4e794368-14a7-44be-9e65-3d0666a891a0" providerId="AD" clId="Web-{29BBA283-3F8E-751B-5885-171872861332}" dt="2020-01-30T16:10:02.068" v="4"/>
        <pc:sldMasterMkLst>
          <pc:docMk/>
          <pc:sldMasterMk cId="2255102413" sldId="2147483708"/>
        </pc:sldMasterMkLst>
        <pc:sldLayoutChg chg="add del">
          <pc:chgData name="Bowers, Hannah" userId="S::hbowers@bjupress.com::4e794368-14a7-44be-9e65-3d0666a891a0" providerId="AD" clId="Web-{29BBA283-3F8E-751B-5885-171872861332}" dt="2020-01-30T16:10:02.068" v="4"/>
          <pc:sldLayoutMkLst>
            <pc:docMk/>
            <pc:sldMasterMk cId="2255102413" sldId="2147483708"/>
            <pc:sldLayoutMk cId="5178099" sldId="2147483709"/>
          </pc:sldLayoutMkLst>
        </pc:sldLayoutChg>
        <pc:sldLayoutChg chg="add del">
          <pc:chgData name="Bowers, Hannah" userId="S::hbowers@bjupress.com::4e794368-14a7-44be-9e65-3d0666a891a0" providerId="AD" clId="Web-{29BBA283-3F8E-751B-5885-171872861332}" dt="2020-01-30T16:10:02.068" v="4"/>
          <pc:sldLayoutMkLst>
            <pc:docMk/>
            <pc:sldMasterMk cId="2255102413" sldId="2147483708"/>
            <pc:sldLayoutMk cId="3682178116" sldId="2147483710"/>
          </pc:sldLayoutMkLst>
        </pc:sldLayoutChg>
        <pc:sldLayoutChg chg="add del">
          <pc:chgData name="Bowers, Hannah" userId="S::hbowers@bjupress.com::4e794368-14a7-44be-9e65-3d0666a891a0" providerId="AD" clId="Web-{29BBA283-3F8E-751B-5885-171872861332}" dt="2020-01-30T16:10:02.068" v="4"/>
          <pc:sldLayoutMkLst>
            <pc:docMk/>
            <pc:sldMasterMk cId="2255102413" sldId="2147483708"/>
            <pc:sldLayoutMk cId="2292856817" sldId="2147483711"/>
          </pc:sldLayoutMkLst>
        </pc:sldLayoutChg>
        <pc:sldLayoutChg chg="add del">
          <pc:chgData name="Bowers, Hannah" userId="S::hbowers@bjupress.com::4e794368-14a7-44be-9e65-3d0666a891a0" providerId="AD" clId="Web-{29BBA283-3F8E-751B-5885-171872861332}" dt="2020-01-30T16:10:02.068" v="4"/>
          <pc:sldLayoutMkLst>
            <pc:docMk/>
            <pc:sldMasterMk cId="2255102413" sldId="2147483708"/>
            <pc:sldLayoutMk cId="3398577701" sldId="2147483712"/>
          </pc:sldLayoutMkLst>
        </pc:sldLayoutChg>
        <pc:sldLayoutChg chg="add del">
          <pc:chgData name="Bowers, Hannah" userId="S::hbowers@bjupress.com::4e794368-14a7-44be-9e65-3d0666a891a0" providerId="AD" clId="Web-{29BBA283-3F8E-751B-5885-171872861332}" dt="2020-01-30T16:10:02.068" v="4"/>
          <pc:sldLayoutMkLst>
            <pc:docMk/>
            <pc:sldMasterMk cId="2255102413" sldId="2147483708"/>
            <pc:sldLayoutMk cId="860413634" sldId="2147483713"/>
          </pc:sldLayoutMkLst>
        </pc:sldLayoutChg>
        <pc:sldLayoutChg chg="add del">
          <pc:chgData name="Bowers, Hannah" userId="S::hbowers@bjupress.com::4e794368-14a7-44be-9e65-3d0666a891a0" providerId="AD" clId="Web-{29BBA283-3F8E-751B-5885-171872861332}" dt="2020-01-30T16:10:02.068" v="4"/>
          <pc:sldLayoutMkLst>
            <pc:docMk/>
            <pc:sldMasterMk cId="2255102413" sldId="2147483708"/>
            <pc:sldLayoutMk cId="3223538671" sldId="2147483714"/>
          </pc:sldLayoutMkLst>
        </pc:sldLayoutChg>
        <pc:sldLayoutChg chg="add del">
          <pc:chgData name="Bowers, Hannah" userId="S::hbowers@bjupress.com::4e794368-14a7-44be-9e65-3d0666a891a0" providerId="AD" clId="Web-{29BBA283-3F8E-751B-5885-171872861332}" dt="2020-01-30T16:10:02.068" v="4"/>
          <pc:sldLayoutMkLst>
            <pc:docMk/>
            <pc:sldMasterMk cId="2255102413" sldId="2147483708"/>
            <pc:sldLayoutMk cId="2823346645" sldId="2147483715"/>
          </pc:sldLayoutMkLst>
        </pc:sldLayoutChg>
        <pc:sldLayoutChg chg="add del">
          <pc:chgData name="Bowers, Hannah" userId="S::hbowers@bjupress.com::4e794368-14a7-44be-9e65-3d0666a891a0" providerId="AD" clId="Web-{29BBA283-3F8E-751B-5885-171872861332}" dt="2020-01-30T16:10:02.068" v="4"/>
          <pc:sldLayoutMkLst>
            <pc:docMk/>
            <pc:sldMasterMk cId="2255102413" sldId="2147483708"/>
            <pc:sldLayoutMk cId="332244591" sldId="2147483716"/>
          </pc:sldLayoutMkLst>
        </pc:sldLayoutChg>
        <pc:sldLayoutChg chg="add del">
          <pc:chgData name="Bowers, Hannah" userId="S::hbowers@bjupress.com::4e794368-14a7-44be-9e65-3d0666a891a0" providerId="AD" clId="Web-{29BBA283-3F8E-751B-5885-171872861332}" dt="2020-01-30T16:10:02.068" v="4"/>
          <pc:sldLayoutMkLst>
            <pc:docMk/>
            <pc:sldMasterMk cId="2255102413" sldId="2147483708"/>
            <pc:sldLayoutMk cId="751983909" sldId="2147483717"/>
          </pc:sldLayoutMkLst>
        </pc:sldLayoutChg>
        <pc:sldLayoutChg chg="add del">
          <pc:chgData name="Bowers, Hannah" userId="S::hbowers@bjupress.com::4e794368-14a7-44be-9e65-3d0666a891a0" providerId="AD" clId="Web-{29BBA283-3F8E-751B-5885-171872861332}" dt="2020-01-30T16:10:02.068" v="4"/>
          <pc:sldLayoutMkLst>
            <pc:docMk/>
            <pc:sldMasterMk cId="2255102413" sldId="2147483708"/>
            <pc:sldLayoutMk cId="257130394" sldId="2147483718"/>
          </pc:sldLayoutMkLst>
        </pc:sldLayoutChg>
        <pc:sldLayoutChg chg="add del">
          <pc:chgData name="Bowers, Hannah" userId="S::hbowers@bjupress.com::4e794368-14a7-44be-9e65-3d0666a891a0" providerId="AD" clId="Web-{29BBA283-3F8E-751B-5885-171872861332}" dt="2020-01-30T16:10:02.068" v="4"/>
          <pc:sldLayoutMkLst>
            <pc:docMk/>
            <pc:sldMasterMk cId="2255102413" sldId="2147483708"/>
            <pc:sldLayoutMk cId="2594699664" sldId="2147483719"/>
          </pc:sldLayoutMkLst>
        </pc:sldLayoutChg>
      </pc:sldMasterChg>
      <pc:sldMasterChg chg="add replId addSldLayout">
        <pc:chgData name="Bowers, Hannah" userId="S::hbowers@bjupress.com::4e794368-14a7-44be-9e65-3d0666a891a0" providerId="AD" clId="Web-{29BBA283-3F8E-751B-5885-171872861332}" dt="2020-01-30T16:10:02.068" v="4"/>
        <pc:sldMasterMkLst>
          <pc:docMk/>
          <pc:sldMasterMk cId="2321004800" sldId="2147483720"/>
        </pc:sldMasterMkLst>
        <pc:sldLayoutChg chg="add">
          <pc:chgData name="Bowers, Hannah" userId="S::hbowers@bjupress.com::4e794368-14a7-44be-9e65-3d0666a891a0" providerId="AD" clId="Web-{29BBA283-3F8E-751B-5885-171872861332}" dt="2020-01-30T16:10:02.068" v="4"/>
          <pc:sldLayoutMkLst>
            <pc:docMk/>
            <pc:sldMasterMk cId="2321004800" sldId="2147483720"/>
            <pc:sldLayoutMk cId="2383322532" sldId="2147483721"/>
          </pc:sldLayoutMkLst>
        </pc:sldLayoutChg>
        <pc:sldLayoutChg chg="add replId">
          <pc:chgData name="Bowers, Hannah" userId="S::hbowers@bjupress.com::4e794368-14a7-44be-9e65-3d0666a891a0" providerId="AD" clId="Web-{29BBA283-3F8E-751B-5885-171872861332}" dt="2020-01-30T16:10:02.068" v="4"/>
          <pc:sldLayoutMkLst>
            <pc:docMk/>
            <pc:sldMasterMk cId="2321004800" sldId="2147483720"/>
            <pc:sldLayoutMk cId="2819357224" sldId="2147483722"/>
          </pc:sldLayoutMkLst>
        </pc:sldLayoutChg>
        <pc:sldLayoutChg chg="add replId">
          <pc:chgData name="Bowers, Hannah" userId="S::hbowers@bjupress.com::4e794368-14a7-44be-9e65-3d0666a891a0" providerId="AD" clId="Web-{29BBA283-3F8E-751B-5885-171872861332}" dt="2020-01-30T16:10:02.068" v="4"/>
          <pc:sldLayoutMkLst>
            <pc:docMk/>
            <pc:sldMasterMk cId="2321004800" sldId="2147483720"/>
            <pc:sldLayoutMk cId="3949537594" sldId="2147483723"/>
          </pc:sldLayoutMkLst>
        </pc:sldLayoutChg>
        <pc:sldLayoutChg chg="add replId">
          <pc:chgData name="Bowers, Hannah" userId="S::hbowers@bjupress.com::4e794368-14a7-44be-9e65-3d0666a891a0" providerId="AD" clId="Web-{29BBA283-3F8E-751B-5885-171872861332}" dt="2020-01-30T16:10:02.068" v="4"/>
          <pc:sldLayoutMkLst>
            <pc:docMk/>
            <pc:sldMasterMk cId="2321004800" sldId="2147483720"/>
            <pc:sldLayoutMk cId="1234736556" sldId="2147483724"/>
          </pc:sldLayoutMkLst>
        </pc:sldLayoutChg>
        <pc:sldLayoutChg chg="add replId">
          <pc:chgData name="Bowers, Hannah" userId="S::hbowers@bjupress.com::4e794368-14a7-44be-9e65-3d0666a891a0" providerId="AD" clId="Web-{29BBA283-3F8E-751B-5885-171872861332}" dt="2020-01-30T16:10:02.068" v="4"/>
          <pc:sldLayoutMkLst>
            <pc:docMk/>
            <pc:sldMasterMk cId="2321004800" sldId="2147483720"/>
            <pc:sldLayoutMk cId="2580160904" sldId="2147483725"/>
          </pc:sldLayoutMkLst>
        </pc:sldLayoutChg>
        <pc:sldLayoutChg chg="add replId">
          <pc:chgData name="Bowers, Hannah" userId="S::hbowers@bjupress.com::4e794368-14a7-44be-9e65-3d0666a891a0" providerId="AD" clId="Web-{29BBA283-3F8E-751B-5885-171872861332}" dt="2020-01-30T16:10:02.068" v="4"/>
          <pc:sldLayoutMkLst>
            <pc:docMk/>
            <pc:sldMasterMk cId="2321004800" sldId="2147483720"/>
            <pc:sldLayoutMk cId="3413230168" sldId="2147483726"/>
          </pc:sldLayoutMkLst>
        </pc:sldLayoutChg>
        <pc:sldLayoutChg chg="add replId">
          <pc:chgData name="Bowers, Hannah" userId="S::hbowers@bjupress.com::4e794368-14a7-44be-9e65-3d0666a891a0" providerId="AD" clId="Web-{29BBA283-3F8E-751B-5885-171872861332}" dt="2020-01-30T16:10:02.068" v="4"/>
          <pc:sldLayoutMkLst>
            <pc:docMk/>
            <pc:sldMasterMk cId="2321004800" sldId="2147483720"/>
            <pc:sldLayoutMk cId="608834368" sldId="2147483727"/>
          </pc:sldLayoutMkLst>
        </pc:sldLayoutChg>
        <pc:sldLayoutChg chg="add replId">
          <pc:chgData name="Bowers, Hannah" userId="S::hbowers@bjupress.com::4e794368-14a7-44be-9e65-3d0666a891a0" providerId="AD" clId="Web-{29BBA283-3F8E-751B-5885-171872861332}" dt="2020-01-30T16:10:02.068" v="4"/>
          <pc:sldLayoutMkLst>
            <pc:docMk/>
            <pc:sldMasterMk cId="2321004800" sldId="2147483720"/>
            <pc:sldLayoutMk cId="18218374" sldId="2147483728"/>
          </pc:sldLayoutMkLst>
        </pc:sldLayoutChg>
        <pc:sldLayoutChg chg="add replId">
          <pc:chgData name="Bowers, Hannah" userId="S::hbowers@bjupress.com::4e794368-14a7-44be-9e65-3d0666a891a0" providerId="AD" clId="Web-{29BBA283-3F8E-751B-5885-171872861332}" dt="2020-01-30T16:10:02.068" v="4"/>
          <pc:sldLayoutMkLst>
            <pc:docMk/>
            <pc:sldMasterMk cId="2321004800" sldId="2147483720"/>
            <pc:sldLayoutMk cId="3901725272" sldId="2147483729"/>
          </pc:sldLayoutMkLst>
        </pc:sldLayoutChg>
        <pc:sldLayoutChg chg="add replId">
          <pc:chgData name="Bowers, Hannah" userId="S::hbowers@bjupress.com::4e794368-14a7-44be-9e65-3d0666a891a0" providerId="AD" clId="Web-{29BBA283-3F8E-751B-5885-171872861332}" dt="2020-01-30T16:10:02.068" v="4"/>
          <pc:sldLayoutMkLst>
            <pc:docMk/>
            <pc:sldMasterMk cId="2321004800" sldId="2147483720"/>
            <pc:sldLayoutMk cId="1960892192" sldId="2147483730"/>
          </pc:sldLayoutMkLst>
        </pc:sldLayoutChg>
        <pc:sldLayoutChg chg="add replId">
          <pc:chgData name="Bowers, Hannah" userId="S::hbowers@bjupress.com::4e794368-14a7-44be-9e65-3d0666a891a0" providerId="AD" clId="Web-{29BBA283-3F8E-751B-5885-171872861332}" dt="2020-01-30T16:10:02.068" v="4"/>
          <pc:sldLayoutMkLst>
            <pc:docMk/>
            <pc:sldMasterMk cId="2321004800" sldId="2147483720"/>
            <pc:sldLayoutMk cId="196500928" sldId="2147483731"/>
          </pc:sldLayoutMkLst>
        </pc:sldLayoutChg>
      </pc:sldMasterChg>
      <pc:sldMasterChg chg="add del addSldLayout delSldLayout">
        <pc:chgData name="Bowers, Hannah" userId="S::hbowers@bjupress.com::4e794368-14a7-44be-9e65-3d0666a891a0" providerId="AD" clId="Web-{29BBA283-3F8E-751B-5885-171872861332}" dt="2020-01-30T16:09:53.677" v="1"/>
        <pc:sldMasterMkLst>
          <pc:docMk/>
          <pc:sldMasterMk cId="3221905587" sldId="2147483759"/>
        </pc:sldMasterMkLst>
        <pc:sldLayoutChg chg="add del">
          <pc:chgData name="Bowers, Hannah" userId="S::hbowers@bjupress.com::4e794368-14a7-44be-9e65-3d0666a891a0" providerId="AD" clId="Web-{29BBA283-3F8E-751B-5885-171872861332}" dt="2020-01-30T16:09:53.677" v="1"/>
          <pc:sldLayoutMkLst>
            <pc:docMk/>
            <pc:sldMasterMk cId="3221905587" sldId="2147483759"/>
            <pc:sldLayoutMk cId="3931364461" sldId="2147483748"/>
          </pc:sldLayoutMkLst>
        </pc:sldLayoutChg>
        <pc:sldLayoutChg chg="add del">
          <pc:chgData name="Bowers, Hannah" userId="S::hbowers@bjupress.com::4e794368-14a7-44be-9e65-3d0666a891a0" providerId="AD" clId="Web-{29BBA283-3F8E-751B-5885-171872861332}" dt="2020-01-30T16:09:53.677" v="1"/>
          <pc:sldLayoutMkLst>
            <pc:docMk/>
            <pc:sldMasterMk cId="3221905587" sldId="2147483759"/>
            <pc:sldLayoutMk cId="2037861698" sldId="2147483749"/>
          </pc:sldLayoutMkLst>
        </pc:sldLayoutChg>
        <pc:sldLayoutChg chg="add del">
          <pc:chgData name="Bowers, Hannah" userId="S::hbowers@bjupress.com::4e794368-14a7-44be-9e65-3d0666a891a0" providerId="AD" clId="Web-{29BBA283-3F8E-751B-5885-171872861332}" dt="2020-01-30T16:09:53.677" v="1"/>
          <pc:sldLayoutMkLst>
            <pc:docMk/>
            <pc:sldMasterMk cId="3221905587" sldId="2147483759"/>
            <pc:sldLayoutMk cId="2863911633" sldId="2147483750"/>
          </pc:sldLayoutMkLst>
        </pc:sldLayoutChg>
        <pc:sldLayoutChg chg="add del">
          <pc:chgData name="Bowers, Hannah" userId="S::hbowers@bjupress.com::4e794368-14a7-44be-9e65-3d0666a891a0" providerId="AD" clId="Web-{29BBA283-3F8E-751B-5885-171872861332}" dt="2020-01-30T16:09:53.677" v="1"/>
          <pc:sldLayoutMkLst>
            <pc:docMk/>
            <pc:sldMasterMk cId="3221905587" sldId="2147483759"/>
            <pc:sldLayoutMk cId="2036262026" sldId="2147483751"/>
          </pc:sldLayoutMkLst>
        </pc:sldLayoutChg>
        <pc:sldLayoutChg chg="add del">
          <pc:chgData name="Bowers, Hannah" userId="S::hbowers@bjupress.com::4e794368-14a7-44be-9e65-3d0666a891a0" providerId="AD" clId="Web-{29BBA283-3F8E-751B-5885-171872861332}" dt="2020-01-30T16:09:53.677" v="1"/>
          <pc:sldLayoutMkLst>
            <pc:docMk/>
            <pc:sldMasterMk cId="3221905587" sldId="2147483759"/>
            <pc:sldLayoutMk cId="3159694448" sldId="2147483752"/>
          </pc:sldLayoutMkLst>
        </pc:sldLayoutChg>
        <pc:sldLayoutChg chg="add del">
          <pc:chgData name="Bowers, Hannah" userId="S::hbowers@bjupress.com::4e794368-14a7-44be-9e65-3d0666a891a0" providerId="AD" clId="Web-{29BBA283-3F8E-751B-5885-171872861332}" dt="2020-01-30T16:09:53.677" v="1"/>
          <pc:sldLayoutMkLst>
            <pc:docMk/>
            <pc:sldMasterMk cId="3221905587" sldId="2147483759"/>
            <pc:sldLayoutMk cId="1762239994" sldId="2147483753"/>
          </pc:sldLayoutMkLst>
        </pc:sldLayoutChg>
        <pc:sldLayoutChg chg="add del">
          <pc:chgData name="Bowers, Hannah" userId="S::hbowers@bjupress.com::4e794368-14a7-44be-9e65-3d0666a891a0" providerId="AD" clId="Web-{29BBA283-3F8E-751B-5885-171872861332}" dt="2020-01-30T16:09:53.677" v="1"/>
          <pc:sldLayoutMkLst>
            <pc:docMk/>
            <pc:sldMasterMk cId="3221905587" sldId="2147483759"/>
            <pc:sldLayoutMk cId="163596873" sldId="2147483754"/>
          </pc:sldLayoutMkLst>
        </pc:sldLayoutChg>
        <pc:sldLayoutChg chg="add del">
          <pc:chgData name="Bowers, Hannah" userId="S::hbowers@bjupress.com::4e794368-14a7-44be-9e65-3d0666a891a0" providerId="AD" clId="Web-{29BBA283-3F8E-751B-5885-171872861332}" dt="2020-01-30T16:09:53.677" v="1"/>
          <pc:sldLayoutMkLst>
            <pc:docMk/>
            <pc:sldMasterMk cId="3221905587" sldId="2147483759"/>
            <pc:sldLayoutMk cId="665819253" sldId="2147483755"/>
          </pc:sldLayoutMkLst>
        </pc:sldLayoutChg>
        <pc:sldLayoutChg chg="add del">
          <pc:chgData name="Bowers, Hannah" userId="S::hbowers@bjupress.com::4e794368-14a7-44be-9e65-3d0666a891a0" providerId="AD" clId="Web-{29BBA283-3F8E-751B-5885-171872861332}" dt="2020-01-30T16:09:53.677" v="1"/>
          <pc:sldLayoutMkLst>
            <pc:docMk/>
            <pc:sldMasterMk cId="3221905587" sldId="2147483759"/>
            <pc:sldLayoutMk cId="2773670170" sldId="2147483756"/>
          </pc:sldLayoutMkLst>
        </pc:sldLayoutChg>
        <pc:sldLayoutChg chg="add del">
          <pc:chgData name="Bowers, Hannah" userId="S::hbowers@bjupress.com::4e794368-14a7-44be-9e65-3d0666a891a0" providerId="AD" clId="Web-{29BBA283-3F8E-751B-5885-171872861332}" dt="2020-01-30T16:09:53.677" v="1"/>
          <pc:sldLayoutMkLst>
            <pc:docMk/>
            <pc:sldMasterMk cId="3221905587" sldId="2147483759"/>
            <pc:sldLayoutMk cId="1535161041" sldId="2147483757"/>
          </pc:sldLayoutMkLst>
        </pc:sldLayoutChg>
        <pc:sldLayoutChg chg="add del">
          <pc:chgData name="Bowers, Hannah" userId="S::hbowers@bjupress.com::4e794368-14a7-44be-9e65-3d0666a891a0" providerId="AD" clId="Web-{29BBA283-3F8E-751B-5885-171872861332}" dt="2020-01-30T16:09:53.677" v="1"/>
          <pc:sldLayoutMkLst>
            <pc:docMk/>
            <pc:sldMasterMk cId="3221905587" sldId="2147483759"/>
            <pc:sldLayoutMk cId="3798072445" sldId="2147483758"/>
          </pc:sldLayoutMkLst>
        </pc:sldLayoutChg>
      </pc:sldMasterChg>
      <pc:sldMasterChg chg="add del addSldLayout delSldLayout">
        <pc:chgData name="Bowers, Hannah" userId="S::hbowers@bjupress.com::4e794368-14a7-44be-9e65-3d0666a891a0" providerId="AD" clId="Web-{29BBA283-3F8E-751B-5885-171872861332}" dt="2020-01-30T16:10:01.989" v="3"/>
        <pc:sldMasterMkLst>
          <pc:docMk/>
          <pc:sldMasterMk cId="318426367" sldId="2147483791"/>
        </pc:sldMasterMkLst>
        <pc:sldLayoutChg chg="add del">
          <pc:chgData name="Bowers, Hannah" userId="S::hbowers@bjupress.com::4e794368-14a7-44be-9e65-3d0666a891a0" providerId="AD" clId="Web-{29BBA283-3F8E-751B-5885-171872861332}" dt="2020-01-30T16:10:01.989" v="3"/>
          <pc:sldLayoutMkLst>
            <pc:docMk/>
            <pc:sldMasterMk cId="318426367" sldId="2147483791"/>
            <pc:sldLayoutMk cId="226014780" sldId="2147483780"/>
          </pc:sldLayoutMkLst>
        </pc:sldLayoutChg>
        <pc:sldLayoutChg chg="add del">
          <pc:chgData name="Bowers, Hannah" userId="S::hbowers@bjupress.com::4e794368-14a7-44be-9e65-3d0666a891a0" providerId="AD" clId="Web-{29BBA283-3F8E-751B-5885-171872861332}" dt="2020-01-30T16:10:01.989" v="3"/>
          <pc:sldLayoutMkLst>
            <pc:docMk/>
            <pc:sldMasterMk cId="318426367" sldId="2147483791"/>
            <pc:sldLayoutMk cId="416632396" sldId="2147483781"/>
          </pc:sldLayoutMkLst>
        </pc:sldLayoutChg>
        <pc:sldLayoutChg chg="add del">
          <pc:chgData name="Bowers, Hannah" userId="S::hbowers@bjupress.com::4e794368-14a7-44be-9e65-3d0666a891a0" providerId="AD" clId="Web-{29BBA283-3F8E-751B-5885-171872861332}" dt="2020-01-30T16:10:01.989" v="3"/>
          <pc:sldLayoutMkLst>
            <pc:docMk/>
            <pc:sldMasterMk cId="318426367" sldId="2147483791"/>
            <pc:sldLayoutMk cId="3119085927" sldId="2147483782"/>
          </pc:sldLayoutMkLst>
        </pc:sldLayoutChg>
        <pc:sldLayoutChg chg="add del">
          <pc:chgData name="Bowers, Hannah" userId="S::hbowers@bjupress.com::4e794368-14a7-44be-9e65-3d0666a891a0" providerId="AD" clId="Web-{29BBA283-3F8E-751B-5885-171872861332}" dt="2020-01-30T16:10:01.989" v="3"/>
          <pc:sldLayoutMkLst>
            <pc:docMk/>
            <pc:sldMasterMk cId="318426367" sldId="2147483791"/>
            <pc:sldLayoutMk cId="3350912467" sldId="2147483783"/>
          </pc:sldLayoutMkLst>
        </pc:sldLayoutChg>
        <pc:sldLayoutChg chg="add del">
          <pc:chgData name="Bowers, Hannah" userId="S::hbowers@bjupress.com::4e794368-14a7-44be-9e65-3d0666a891a0" providerId="AD" clId="Web-{29BBA283-3F8E-751B-5885-171872861332}" dt="2020-01-30T16:10:01.989" v="3"/>
          <pc:sldLayoutMkLst>
            <pc:docMk/>
            <pc:sldMasterMk cId="318426367" sldId="2147483791"/>
            <pc:sldLayoutMk cId="938400513" sldId="2147483784"/>
          </pc:sldLayoutMkLst>
        </pc:sldLayoutChg>
        <pc:sldLayoutChg chg="add del">
          <pc:chgData name="Bowers, Hannah" userId="S::hbowers@bjupress.com::4e794368-14a7-44be-9e65-3d0666a891a0" providerId="AD" clId="Web-{29BBA283-3F8E-751B-5885-171872861332}" dt="2020-01-30T16:10:01.989" v="3"/>
          <pc:sldLayoutMkLst>
            <pc:docMk/>
            <pc:sldMasterMk cId="318426367" sldId="2147483791"/>
            <pc:sldLayoutMk cId="433873187" sldId="2147483785"/>
          </pc:sldLayoutMkLst>
        </pc:sldLayoutChg>
        <pc:sldLayoutChg chg="add del">
          <pc:chgData name="Bowers, Hannah" userId="S::hbowers@bjupress.com::4e794368-14a7-44be-9e65-3d0666a891a0" providerId="AD" clId="Web-{29BBA283-3F8E-751B-5885-171872861332}" dt="2020-01-30T16:10:01.989" v="3"/>
          <pc:sldLayoutMkLst>
            <pc:docMk/>
            <pc:sldMasterMk cId="318426367" sldId="2147483791"/>
            <pc:sldLayoutMk cId="4258834624" sldId="2147483786"/>
          </pc:sldLayoutMkLst>
        </pc:sldLayoutChg>
        <pc:sldLayoutChg chg="add del">
          <pc:chgData name="Bowers, Hannah" userId="S::hbowers@bjupress.com::4e794368-14a7-44be-9e65-3d0666a891a0" providerId="AD" clId="Web-{29BBA283-3F8E-751B-5885-171872861332}" dt="2020-01-30T16:10:01.989" v="3"/>
          <pc:sldLayoutMkLst>
            <pc:docMk/>
            <pc:sldMasterMk cId="318426367" sldId="2147483791"/>
            <pc:sldLayoutMk cId="1450649818" sldId="2147483787"/>
          </pc:sldLayoutMkLst>
        </pc:sldLayoutChg>
        <pc:sldLayoutChg chg="add del">
          <pc:chgData name="Bowers, Hannah" userId="S::hbowers@bjupress.com::4e794368-14a7-44be-9e65-3d0666a891a0" providerId="AD" clId="Web-{29BBA283-3F8E-751B-5885-171872861332}" dt="2020-01-30T16:10:01.989" v="3"/>
          <pc:sldLayoutMkLst>
            <pc:docMk/>
            <pc:sldMasterMk cId="318426367" sldId="2147483791"/>
            <pc:sldLayoutMk cId="2485693313" sldId="2147483788"/>
          </pc:sldLayoutMkLst>
        </pc:sldLayoutChg>
        <pc:sldLayoutChg chg="add del">
          <pc:chgData name="Bowers, Hannah" userId="S::hbowers@bjupress.com::4e794368-14a7-44be-9e65-3d0666a891a0" providerId="AD" clId="Web-{29BBA283-3F8E-751B-5885-171872861332}" dt="2020-01-30T16:10:01.989" v="3"/>
          <pc:sldLayoutMkLst>
            <pc:docMk/>
            <pc:sldMasterMk cId="318426367" sldId="2147483791"/>
            <pc:sldLayoutMk cId="1029844506" sldId="2147483789"/>
          </pc:sldLayoutMkLst>
        </pc:sldLayoutChg>
        <pc:sldLayoutChg chg="add del">
          <pc:chgData name="Bowers, Hannah" userId="S::hbowers@bjupress.com::4e794368-14a7-44be-9e65-3d0666a891a0" providerId="AD" clId="Web-{29BBA283-3F8E-751B-5885-171872861332}" dt="2020-01-30T16:10:01.989" v="3"/>
          <pc:sldLayoutMkLst>
            <pc:docMk/>
            <pc:sldMasterMk cId="318426367" sldId="2147483791"/>
            <pc:sldLayoutMk cId="1857651084" sldId="2147483790"/>
          </pc:sldLayoutMkLst>
        </pc:sldLayoutChg>
      </pc:sldMasterChg>
    </pc:docChg>
  </pc:docChgLst>
  <pc:docChgLst>
    <pc:chgData name="Bowers, Hannah" userId="S::hbowers@bjupress.com::4e794368-14a7-44be-9e65-3d0666a891a0" providerId="AD" clId="Web-{A01D3172-6991-90B5-67E8-B079BE9952E4}"/>
    <pc:docChg chg="modSld addMainMaster delMainMaster">
      <pc:chgData name="Bowers, Hannah" userId="S::hbowers@bjupress.com::4e794368-14a7-44be-9e65-3d0666a891a0" providerId="AD" clId="Web-{A01D3172-6991-90B5-67E8-B079BE9952E4}" dt="2020-02-12T21:42:45.881" v="1"/>
      <pc:docMkLst>
        <pc:docMk/>
      </pc:docMkLst>
      <pc:sldChg chg="delSp modSp mod modClrScheme delDesignElem chgLayout">
        <pc:chgData name="Bowers, Hannah" userId="S::hbowers@bjupress.com::4e794368-14a7-44be-9e65-3d0666a891a0" providerId="AD" clId="Web-{A01D3172-6991-90B5-67E8-B079BE9952E4}" dt="2020-02-12T21:42:45.881" v="1"/>
        <pc:sldMkLst>
          <pc:docMk/>
          <pc:sldMk cId="2190403094" sldId="256"/>
        </pc:sldMkLst>
        <pc:spChg chg="mod ord">
          <ac:chgData name="Bowers, Hannah" userId="S::hbowers@bjupress.com::4e794368-14a7-44be-9e65-3d0666a891a0" providerId="AD" clId="Web-{A01D3172-6991-90B5-67E8-B079BE9952E4}" dt="2020-02-12T21:42:45.881" v="1"/>
          <ac:spMkLst>
            <pc:docMk/>
            <pc:sldMk cId="2190403094" sldId="256"/>
            <ac:spMk id="2" creationId="{00000000-0000-0000-0000-000000000000}"/>
          </ac:spMkLst>
        </pc:spChg>
        <pc:spChg chg="del">
          <ac:chgData name="Bowers, Hannah" userId="S::hbowers@bjupress.com::4e794368-14a7-44be-9e65-3d0666a891a0" providerId="AD" clId="Web-{A01D3172-6991-90B5-67E8-B079BE9952E4}" dt="2020-02-12T21:42:40.881" v="0"/>
          <ac:spMkLst>
            <pc:docMk/>
            <pc:sldMk cId="2190403094" sldId="256"/>
            <ac:spMk id="9" creationId="{E91DC736-0EF8-4F87-9146-EBF1D2EE4D3D}"/>
          </ac:spMkLst>
        </pc:spChg>
        <pc:spChg chg="del">
          <ac:chgData name="Bowers, Hannah" userId="S::hbowers@bjupress.com::4e794368-14a7-44be-9e65-3d0666a891a0" providerId="AD" clId="Web-{A01D3172-6991-90B5-67E8-B079BE9952E4}" dt="2020-02-12T21:42:40.881" v="0"/>
          <ac:spMkLst>
            <pc:docMk/>
            <pc:sldMk cId="2190403094" sldId="256"/>
            <ac:spMk id="13" creationId="{097CD68E-23E3-4007-8847-CD0944C4F7BE}"/>
          </ac:spMkLst>
        </pc:spChg>
        <pc:spChg chg="del">
          <ac:chgData name="Bowers, Hannah" userId="S::hbowers@bjupress.com::4e794368-14a7-44be-9e65-3d0666a891a0" providerId="AD" clId="Web-{A01D3172-6991-90B5-67E8-B079BE9952E4}" dt="2020-02-12T21:42:40.881" v="0"/>
          <ac:spMkLst>
            <pc:docMk/>
            <pc:sldMk cId="2190403094" sldId="256"/>
            <ac:spMk id="15" creationId="{AF2F604E-43BE-4DC3-B983-E071523364F8}"/>
          </ac:spMkLst>
        </pc:spChg>
        <pc:spChg chg="del">
          <ac:chgData name="Bowers, Hannah" userId="S::hbowers@bjupress.com::4e794368-14a7-44be-9e65-3d0666a891a0" providerId="AD" clId="Web-{A01D3172-6991-90B5-67E8-B079BE9952E4}" dt="2020-02-12T21:42:40.881" v="0"/>
          <ac:spMkLst>
            <pc:docMk/>
            <pc:sldMk cId="2190403094" sldId="256"/>
            <ac:spMk id="17" creationId="{08C9B587-E65E-4B52-B37C-ABEBB6E87928}"/>
          </ac:spMkLst>
        </pc:spChg>
      </pc:sldChg>
      <pc:sldMasterChg chg="del delSldLayout">
        <pc:chgData name="Bowers, Hannah" userId="S::hbowers@bjupress.com::4e794368-14a7-44be-9e65-3d0666a891a0" providerId="AD" clId="Web-{A01D3172-6991-90B5-67E8-B079BE9952E4}" dt="2020-02-12T21:42:40.881" v="0"/>
        <pc:sldMasterMkLst>
          <pc:docMk/>
          <pc:sldMasterMk cId="2321004800" sldId="2147483720"/>
        </pc:sldMasterMkLst>
        <pc:sldLayoutChg chg="del">
          <pc:chgData name="Bowers, Hannah" userId="S::hbowers@bjupress.com::4e794368-14a7-44be-9e65-3d0666a891a0" providerId="AD" clId="Web-{A01D3172-6991-90B5-67E8-B079BE9952E4}" dt="2020-02-12T21:42:40.881" v="0"/>
          <pc:sldLayoutMkLst>
            <pc:docMk/>
            <pc:sldMasterMk cId="2321004800" sldId="2147483720"/>
            <pc:sldLayoutMk cId="2383322532" sldId="2147483721"/>
          </pc:sldLayoutMkLst>
        </pc:sldLayoutChg>
        <pc:sldLayoutChg chg="del">
          <pc:chgData name="Bowers, Hannah" userId="S::hbowers@bjupress.com::4e794368-14a7-44be-9e65-3d0666a891a0" providerId="AD" clId="Web-{A01D3172-6991-90B5-67E8-B079BE9952E4}" dt="2020-02-12T21:42:40.881" v="0"/>
          <pc:sldLayoutMkLst>
            <pc:docMk/>
            <pc:sldMasterMk cId="2321004800" sldId="2147483720"/>
            <pc:sldLayoutMk cId="2819357224" sldId="2147483722"/>
          </pc:sldLayoutMkLst>
        </pc:sldLayoutChg>
        <pc:sldLayoutChg chg="del">
          <pc:chgData name="Bowers, Hannah" userId="S::hbowers@bjupress.com::4e794368-14a7-44be-9e65-3d0666a891a0" providerId="AD" clId="Web-{A01D3172-6991-90B5-67E8-B079BE9952E4}" dt="2020-02-12T21:42:40.881" v="0"/>
          <pc:sldLayoutMkLst>
            <pc:docMk/>
            <pc:sldMasterMk cId="2321004800" sldId="2147483720"/>
            <pc:sldLayoutMk cId="3949537594" sldId="2147483723"/>
          </pc:sldLayoutMkLst>
        </pc:sldLayoutChg>
        <pc:sldLayoutChg chg="del">
          <pc:chgData name="Bowers, Hannah" userId="S::hbowers@bjupress.com::4e794368-14a7-44be-9e65-3d0666a891a0" providerId="AD" clId="Web-{A01D3172-6991-90B5-67E8-B079BE9952E4}" dt="2020-02-12T21:42:40.881" v="0"/>
          <pc:sldLayoutMkLst>
            <pc:docMk/>
            <pc:sldMasterMk cId="2321004800" sldId="2147483720"/>
            <pc:sldLayoutMk cId="1234736556" sldId="2147483724"/>
          </pc:sldLayoutMkLst>
        </pc:sldLayoutChg>
        <pc:sldLayoutChg chg="del">
          <pc:chgData name="Bowers, Hannah" userId="S::hbowers@bjupress.com::4e794368-14a7-44be-9e65-3d0666a891a0" providerId="AD" clId="Web-{A01D3172-6991-90B5-67E8-B079BE9952E4}" dt="2020-02-12T21:42:40.881" v="0"/>
          <pc:sldLayoutMkLst>
            <pc:docMk/>
            <pc:sldMasterMk cId="2321004800" sldId="2147483720"/>
            <pc:sldLayoutMk cId="2580160904" sldId="2147483725"/>
          </pc:sldLayoutMkLst>
        </pc:sldLayoutChg>
        <pc:sldLayoutChg chg="del">
          <pc:chgData name="Bowers, Hannah" userId="S::hbowers@bjupress.com::4e794368-14a7-44be-9e65-3d0666a891a0" providerId="AD" clId="Web-{A01D3172-6991-90B5-67E8-B079BE9952E4}" dt="2020-02-12T21:42:40.881" v="0"/>
          <pc:sldLayoutMkLst>
            <pc:docMk/>
            <pc:sldMasterMk cId="2321004800" sldId="2147483720"/>
            <pc:sldLayoutMk cId="3413230168" sldId="2147483726"/>
          </pc:sldLayoutMkLst>
        </pc:sldLayoutChg>
        <pc:sldLayoutChg chg="del">
          <pc:chgData name="Bowers, Hannah" userId="S::hbowers@bjupress.com::4e794368-14a7-44be-9e65-3d0666a891a0" providerId="AD" clId="Web-{A01D3172-6991-90B5-67E8-B079BE9952E4}" dt="2020-02-12T21:42:40.881" v="0"/>
          <pc:sldLayoutMkLst>
            <pc:docMk/>
            <pc:sldMasterMk cId="2321004800" sldId="2147483720"/>
            <pc:sldLayoutMk cId="608834368" sldId="2147483727"/>
          </pc:sldLayoutMkLst>
        </pc:sldLayoutChg>
        <pc:sldLayoutChg chg="del">
          <pc:chgData name="Bowers, Hannah" userId="S::hbowers@bjupress.com::4e794368-14a7-44be-9e65-3d0666a891a0" providerId="AD" clId="Web-{A01D3172-6991-90B5-67E8-B079BE9952E4}" dt="2020-02-12T21:42:40.881" v="0"/>
          <pc:sldLayoutMkLst>
            <pc:docMk/>
            <pc:sldMasterMk cId="2321004800" sldId="2147483720"/>
            <pc:sldLayoutMk cId="18218374" sldId="2147483728"/>
          </pc:sldLayoutMkLst>
        </pc:sldLayoutChg>
        <pc:sldLayoutChg chg="del">
          <pc:chgData name="Bowers, Hannah" userId="S::hbowers@bjupress.com::4e794368-14a7-44be-9e65-3d0666a891a0" providerId="AD" clId="Web-{A01D3172-6991-90B5-67E8-B079BE9952E4}" dt="2020-02-12T21:42:40.881" v="0"/>
          <pc:sldLayoutMkLst>
            <pc:docMk/>
            <pc:sldMasterMk cId="2321004800" sldId="2147483720"/>
            <pc:sldLayoutMk cId="3901725272" sldId="2147483729"/>
          </pc:sldLayoutMkLst>
        </pc:sldLayoutChg>
        <pc:sldLayoutChg chg="del">
          <pc:chgData name="Bowers, Hannah" userId="S::hbowers@bjupress.com::4e794368-14a7-44be-9e65-3d0666a891a0" providerId="AD" clId="Web-{A01D3172-6991-90B5-67E8-B079BE9952E4}" dt="2020-02-12T21:42:40.881" v="0"/>
          <pc:sldLayoutMkLst>
            <pc:docMk/>
            <pc:sldMasterMk cId="2321004800" sldId="2147483720"/>
            <pc:sldLayoutMk cId="1960892192" sldId="2147483730"/>
          </pc:sldLayoutMkLst>
        </pc:sldLayoutChg>
        <pc:sldLayoutChg chg="del">
          <pc:chgData name="Bowers, Hannah" userId="S::hbowers@bjupress.com::4e794368-14a7-44be-9e65-3d0666a891a0" providerId="AD" clId="Web-{A01D3172-6991-90B5-67E8-B079BE9952E4}" dt="2020-02-12T21:42:40.881" v="0"/>
          <pc:sldLayoutMkLst>
            <pc:docMk/>
            <pc:sldMasterMk cId="2321004800" sldId="2147483720"/>
            <pc:sldLayoutMk cId="196500928" sldId="2147483731"/>
          </pc:sldLayoutMkLst>
        </pc:sldLayoutChg>
      </pc:sldMasterChg>
      <pc:sldMasterChg chg="add del addSldLayout delSldLayout modSldLayout">
        <pc:chgData name="Bowers, Hannah" userId="S::hbowers@bjupress.com::4e794368-14a7-44be-9e65-3d0666a891a0" providerId="AD" clId="Web-{A01D3172-6991-90B5-67E8-B079BE9952E4}" dt="2020-02-12T21:42:45.881" v="1"/>
        <pc:sldMasterMkLst>
          <pc:docMk/>
          <pc:sldMasterMk cId="4141546869" sldId="2147483732"/>
        </pc:sldMasterMkLst>
        <pc:sldLayoutChg chg="add del mod replId">
          <pc:chgData name="Bowers, Hannah" userId="S::hbowers@bjupress.com::4e794368-14a7-44be-9e65-3d0666a891a0" providerId="AD" clId="Web-{A01D3172-6991-90B5-67E8-B079BE9952E4}" dt="2020-02-12T21:42:45.881" v="1"/>
          <pc:sldLayoutMkLst>
            <pc:docMk/>
            <pc:sldMasterMk cId="4141546869" sldId="2147483732"/>
            <pc:sldLayoutMk cId="3802058373" sldId="2147483733"/>
          </pc:sldLayoutMkLst>
        </pc:sldLayoutChg>
        <pc:sldLayoutChg chg="add del mod replId">
          <pc:chgData name="Bowers, Hannah" userId="S::hbowers@bjupress.com::4e794368-14a7-44be-9e65-3d0666a891a0" providerId="AD" clId="Web-{A01D3172-6991-90B5-67E8-B079BE9952E4}" dt="2020-02-12T21:42:45.881" v="1"/>
          <pc:sldLayoutMkLst>
            <pc:docMk/>
            <pc:sldMasterMk cId="4141546869" sldId="2147483732"/>
            <pc:sldLayoutMk cId="2681386726" sldId="2147483734"/>
          </pc:sldLayoutMkLst>
        </pc:sldLayoutChg>
        <pc:sldLayoutChg chg="add del mod replId">
          <pc:chgData name="Bowers, Hannah" userId="S::hbowers@bjupress.com::4e794368-14a7-44be-9e65-3d0666a891a0" providerId="AD" clId="Web-{A01D3172-6991-90B5-67E8-B079BE9952E4}" dt="2020-02-12T21:42:45.881" v="1"/>
          <pc:sldLayoutMkLst>
            <pc:docMk/>
            <pc:sldMasterMk cId="4141546869" sldId="2147483732"/>
            <pc:sldLayoutMk cId="3477635763" sldId="2147483735"/>
          </pc:sldLayoutMkLst>
        </pc:sldLayoutChg>
        <pc:sldLayoutChg chg="add del mod replId">
          <pc:chgData name="Bowers, Hannah" userId="S::hbowers@bjupress.com::4e794368-14a7-44be-9e65-3d0666a891a0" providerId="AD" clId="Web-{A01D3172-6991-90B5-67E8-B079BE9952E4}" dt="2020-02-12T21:42:45.881" v="1"/>
          <pc:sldLayoutMkLst>
            <pc:docMk/>
            <pc:sldMasterMk cId="4141546869" sldId="2147483732"/>
            <pc:sldLayoutMk cId="1076068197" sldId="2147483736"/>
          </pc:sldLayoutMkLst>
        </pc:sldLayoutChg>
        <pc:sldLayoutChg chg="add del mod replId">
          <pc:chgData name="Bowers, Hannah" userId="S::hbowers@bjupress.com::4e794368-14a7-44be-9e65-3d0666a891a0" providerId="AD" clId="Web-{A01D3172-6991-90B5-67E8-B079BE9952E4}" dt="2020-02-12T21:42:45.881" v="1"/>
          <pc:sldLayoutMkLst>
            <pc:docMk/>
            <pc:sldMasterMk cId="4141546869" sldId="2147483732"/>
            <pc:sldLayoutMk cId="939701324" sldId="2147483737"/>
          </pc:sldLayoutMkLst>
        </pc:sldLayoutChg>
        <pc:sldLayoutChg chg="add del mod replId">
          <pc:chgData name="Bowers, Hannah" userId="S::hbowers@bjupress.com::4e794368-14a7-44be-9e65-3d0666a891a0" providerId="AD" clId="Web-{A01D3172-6991-90B5-67E8-B079BE9952E4}" dt="2020-02-12T21:42:45.881" v="1"/>
          <pc:sldLayoutMkLst>
            <pc:docMk/>
            <pc:sldMasterMk cId="4141546869" sldId="2147483732"/>
            <pc:sldLayoutMk cId="3314399422" sldId="2147483738"/>
          </pc:sldLayoutMkLst>
        </pc:sldLayoutChg>
        <pc:sldLayoutChg chg="add del mod replId">
          <pc:chgData name="Bowers, Hannah" userId="S::hbowers@bjupress.com::4e794368-14a7-44be-9e65-3d0666a891a0" providerId="AD" clId="Web-{A01D3172-6991-90B5-67E8-B079BE9952E4}" dt="2020-02-12T21:42:45.881" v="1"/>
          <pc:sldLayoutMkLst>
            <pc:docMk/>
            <pc:sldMasterMk cId="4141546869" sldId="2147483732"/>
            <pc:sldLayoutMk cId="3002561997" sldId="2147483739"/>
          </pc:sldLayoutMkLst>
        </pc:sldLayoutChg>
        <pc:sldLayoutChg chg="add del mod replId">
          <pc:chgData name="Bowers, Hannah" userId="S::hbowers@bjupress.com::4e794368-14a7-44be-9e65-3d0666a891a0" providerId="AD" clId="Web-{A01D3172-6991-90B5-67E8-B079BE9952E4}" dt="2020-02-12T21:42:45.881" v="1"/>
          <pc:sldLayoutMkLst>
            <pc:docMk/>
            <pc:sldMasterMk cId="4141546869" sldId="2147483732"/>
            <pc:sldLayoutMk cId="1651474250" sldId="2147483740"/>
          </pc:sldLayoutMkLst>
        </pc:sldLayoutChg>
        <pc:sldLayoutChg chg="add del mod replId">
          <pc:chgData name="Bowers, Hannah" userId="S::hbowers@bjupress.com::4e794368-14a7-44be-9e65-3d0666a891a0" providerId="AD" clId="Web-{A01D3172-6991-90B5-67E8-B079BE9952E4}" dt="2020-02-12T21:42:45.881" v="1"/>
          <pc:sldLayoutMkLst>
            <pc:docMk/>
            <pc:sldMasterMk cId="4141546869" sldId="2147483732"/>
            <pc:sldLayoutMk cId="4057451418" sldId="2147483741"/>
          </pc:sldLayoutMkLst>
        </pc:sldLayoutChg>
        <pc:sldLayoutChg chg="add del mod replId">
          <pc:chgData name="Bowers, Hannah" userId="S::hbowers@bjupress.com::4e794368-14a7-44be-9e65-3d0666a891a0" providerId="AD" clId="Web-{A01D3172-6991-90B5-67E8-B079BE9952E4}" dt="2020-02-12T21:42:45.881" v="1"/>
          <pc:sldLayoutMkLst>
            <pc:docMk/>
            <pc:sldMasterMk cId="4141546869" sldId="2147483732"/>
            <pc:sldLayoutMk cId="1039274599" sldId="2147483742"/>
          </pc:sldLayoutMkLst>
        </pc:sldLayoutChg>
        <pc:sldLayoutChg chg="add del mod replId">
          <pc:chgData name="Bowers, Hannah" userId="S::hbowers@bjupress.com::4e794368-14a7-44be-9e65-3d0666a891a0" providerId="AD" clId="Web-{A01D3172-6991-90B5-67E8-B079BE9952E4}" dt="2020-02-12T21:42:45.881" v="1"/>
          <pc:sldLayoutMkLst>
            <pc:docMk/>
            <pc:sldMasterMk cId="4141546869" sldId="2147483732"/>
            <pc:sldLayoutMk cId="1334189861" sldId="2147483743"/>
          </pc:sldLayoutMkLst>
        </pc:sldLayoutChg>
      </pc:sldMasterChg>
      <pc:sldMasterChg chg="add addSldLayout modSldLayout">
        <pc:chgData name="Bowers, Hannah" userId="S::hbowers@bjupress.com::4e794368-14a7-44be-9e65-3d0666a891a0" providerId="AD" clId="Web-{A01D3172-6991-90B5-67E8-B079BE9952E4}" dt="2020-02-12T21:42:45.881" v="1"/>
        <pc:sldMasterMkLst>
          <pc:docMk/>
          <pc:sldMasterMk cId="526309559" sldId="2147483744"/>
        </pc:sldMasterMkLst>
        <pc:sldLayoutChg chg="add mod replId">
          <pc:chgData name="Bowers, Hannah" userId="S::hbowers@bjupress.com::4e794368-14a7-44be-9e65-3d0666a891a0" providerId="AD" clId="Web-{A01D3172-6991-90B5-67E8-B079BE9952E4}" dt="2020-02-12T21:42:45.881" v="1"/>
          <pc:sldLayoutMkLst>
            <pc:docMk/>
            <pc:sldMasterMk cId="526309559" sldId="2147483744"/>
            <pc:sldLayoutMk cId="761098243" sldId="2147483745"/>
          </pc:sldLayoutMkLst>
        </pc:sldLayoutChg>
        <pc:sldLayoutChg chg="add mod replId">
          <pc:chgData name="Bowers, Hannah" userId="S::hbowers@bjupress.com::4e794368-14a7-44be-9e65-3d0666a891a0" providerId="AD" clId="Web-{A01D3172-6991-90B5-67E8-B079BE9952E4}" dt="2020-02-12T21:42:45.881" v="1"/>
          <pc:sldLayoutMkLst>
            <pc:docMk/>
            <pc:sldMasterMk cId="526309559" sldId="2147483744"/>
            <pc:sldLayoutMk cId="31497518" sldId="2147483746"/>
          </pc:sldLayoutMkLst>
        </pc:sldLayoutChg>
        <pc:sldLayoutChg chg="add mod replId">
          <pc:chgData name="Bowers, Hannah" userId="S::hbowers@bjupress.com::4e794368-14a7-44be-9e65-3d0666a891a0" providerId="AD" clId="Web-{A01D3172-6991-90B5-67E8-B079BE9952E4}" dt="2020-02-12T21:42:45.881" v="1"/>
          <pc:sldLayoutMkLst>
            <pc:docMk/>
            <pc:sldMasterMk cId="526309559" sldId="2147483744"/>
            <pc:sldLayoutMk cId="4114404658" sldId="2147483747"/>
          </pc:sldLayoutMkLst>
        </pc:sldLayoutChg>
        <pc:sldLayoutChg chg="add mod replId">
          <pc:chgData name="Bowers, Hannah" userId="S::hbowers@bjupress.com::4e794368-14a7-44be-9e65-3d0666a891a0" providerId="AD" clId="Web-{A01D3172-6991-90B5-67E8-B079BE9952E4}" dt="2020-02-12T21:42:45.881" v="1"/>
          <pc:sldLayoutMkLst>
            <pc:docMk/>
            <pc:sldMasterMk cId="526309559" sldId="2147483744"/>
            <pc:sldLayoutMk cId="3454957033" sldId="2147483748"/>
          </pc:sldLayoutMkLst>
        </pc:sldLayoutChg>
        <pc:sldLayoutChg chg="add mod replId">
          <pc:chgData name="Bowers, Hannah" userId="S::hbowers@bjupress.com::4e794368-14a7-44be-9e65-3d0666a891a0" providerId="AD" clId="Web-{A01D3172-6991-90B5-67E8-B079BE9952E4}" dt="2020-02-12T21:42:45.881" v="1"/>
          <pc:sldLayoutMkLst>
            <pc:docMk/>
            <pc:sldMasterMk cId="526309559" sldId="2147483744"/>
            <pc:sldLayoutMk cId="2716491621" sldId="2147483749"/>
          </pc:sldLayoutMkLst>
        </pc:sldLayoutChg>
        <pc:sldLayoutChg chg="add mod replId">
          <pc:chgData name="Bowers, Hannah" userId="S::hbowers@bjupress.com::4e794368-14a7-44be-9e65-3d0666a891a0" providerId="AD" clId="Web-{A01D3172-6991-90B5-67E8-B079BE9952E4}" dt="2020-02-12T21:42:45.881" v="1"/>
          <pc:sldLayoutMkLst>
            <pc:docMk/>
            <pc:sldMasterMk cId="526309559" sldId="2147483744"/>
            <pc:sldLayoutMk cId="4018043551" sldId="2147483750"/>
          </pc:sldLayoutMkLst>
        </pc:sldLayoutChg>
        <pc:sldLayoutChg chg="add mod replId">
          <pc:chgData name="Bowers, Hannah" userId="S::hbowers@bjupress.com::4e794368-14a7-44be-9e65-3d0666a891a0" providerId="AD" clId="Web-{A01D3172-6991-90B5-67E8-B079BE9952E4}" dt="2020-02-12T21:42:45.881" v="1"/>
          <pc:sldLayoutMkLst>
            <pc:docMk/>
            <pc:sldMasterMk cId="526309559" sldId="2147483744"/>
            <pc:sldLayoutMk cId="481757960" sldId="2147483751"/>
          </pc:sldLayoutMkLst>
        </pc:sldLayoutChg>
        <pc:sldLayoutChg chg="add mod replId">
          <pc:chgData name="Bowers, Hannah" userId="S::hbowers@bjupress.com::4e794368-14a7-44be-9e65-3d0666a891a0" providerId="AD" clId="Web-{A01D3172-6991-90B5-67E8-B079BE9952E4}" dt="2020-02-12T21:42:45.881" v="1"/>
          <pc:sldLayoutMkLst>
            <pc:docMk/>
            <pc:sldMasterMk cId="526309559" sldId="2147483744"/>
            <pc:sldLayoutMk cId="2311096874" sldId="2147483752"/>
          </pc:sldLayoutMkLst>
        </pc:sldLayoutChg>
        <pc:sldLayoutChg chg="add mod replId">
          <pc:chgData name="Bowers, Hannah" userId="S::hbowers@bjupress.com::4e794368-14a7-44be-9e65-3d0666a891a0" providerId="AD" clId="Web-{A01D3172-6991-90B5-67E8-B079BE9952E4}" dt="2020-02-12T21:42:45.881" v="1"/>
          <pc:sldLayoutMkLst>
            <pc:docMk/>
            <pc:sldMasterMk cId="526309559" sldId="2147483744"/>
            <pc:sldLayoutMk cId="1089217388" sldId="2147483753"/>
          </pc:sldLayoutMkLst>
        </pc:sldLayoutChg>
        <pc:sldLayoutChg chg="add mod replId">
          <pc:chgData name="Bowers, Hannah" userId="S::hbowers@bjupress.com::4e794368-14a7-44be-9e65-3d0666a891a0" providerId="AD" clId="Web-{A01D3172-6991-90B5-67E8-B079BE9952E4}" dt="2020-02-12T21:42:45.881" v="1"/>
          <pc:sldLayoutMkLst>
            <pc:docMk/>
            <pc:sldMasterMk cId="526309559" sldId="2147483744"/>
            <pc:sldLayoutMk cId="111526950" sldId="2147483754"/>
          </pc:sldLayoutMkLst>
        </pc:sldLayoutChg>
        <pc:sldLayoutChg chg="add mod replId">
          <pc:chgData name="Bowers, Hannah" userId="S::hbowers@bjupress.com::4e794368-14a7-44be-9e65-3d0666a891a0" providerId="AD" clId="Web-{A01D3172-6991-90B5-67E8-B079BE9952E4}" dt="2020-02-12T21:42:45.881" v="1"/>
          <pc:sldLayoutMkLst>
            <pc:docMk/>
            <pc:sldMasterMk cId="526309559" sldId="2147483744"/>
            <pc:sldLayoutMk cId="2342671914" sldId="214748375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8A8FB-86E7-4B73-8683-5C72402EDCD7}" type="datetimeFigureOut">
              <a:rPr lang="en-US" smtClean="0"/>
              <a:t>7/1/2020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868FC2-D8AD-42B7-A68E-A50B533245D2}" type="slidenum">
              <a:rPr lang="en-US" smtClean="0"/>
              <a:t>‹#›</a:t>
            </a:fld>
            <a:endParaRPr lang="en-US"/>
          </a:p>
        </p:txBody>
      </p:sp>
    </p:spTree>
    <p:extLst>
      <p:ext uri="{BB962C8B-B14F-4D97-AF65-F5344CB8AC3E}">
        <p14:creationId xmlns:p14="http://schemas.microsoft.com/office/powerpoint/2010/main" val="1833528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unsplash.com/@randycolasbe?utm_source=unsplash&amp;utm_medium=referral&amp;utm_content=creditCopyText"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unsplash.com/photos/T1u5YP4blL4" TargetMode="External"/><Relationship Id="rId4" Type="http://schemas.openxmlformats.org/officeDocument/2006/relationships/hyperlink" Target="https://unsplash.com/s/photos/riot?utm_source=unsplash&amp;utm_medium=referral&amp;utm_content=creditCopyText" TargetMode="Externa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120.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121.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122.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123.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124.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125.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126.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unsplash.com/@element5digital?utm_source=unsplash&amp;utm_medium=referral&amp;utm_content=creditCopyText"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unsplash.com/photos/2i7Dn2uMEQE" TargetMode="External"/><Relationship Id="rId4" Type="http://schemas.openxmlformats.org/officeDocument/2006/relationships/hyperlink" Target="https://unsplash.com/s/photos/voting?utm_source=unsplash&amp;utm_medium=referral&amp;utm_content=creditCopyText"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unsplash.com/@element5digital?utm_source=unsplash&amp;utm_medium=referral&amp;utm_content=creditCopyText"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unsplash.com/photos/T9CXBZLUvic" TargetMode="External"/><Relationship Id="rId4" Type="http://schemas.openxmlformats.org/officeDocument/2006/relationships/hyperlink" Target="https://unsplash.com/s/photos/election?utm_source=unsplash&amp;utm_medium=referral&amp;utm_content=creditCopyText"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ixabay.com/photos/?utm_source=link-attribution&amp;utm_medium=referral&amp;utm_campaign=image&amp;utm_content=1210001"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pixabay.com/photos/statue-of-liberty-landmark-liberty-1210001/" TargetMode="External"/><Relationship Id="rId4" Type="http://schemas.openxmlformats.org/officeDocument/2006/relationships/hyperlink" Target="https://pixabay.com/?utm_source=link-attribution&amp;utm_medium=referral&amp;utm_campaign=image&amp;utm_content=1210001"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unsplash.com/@jannerboy62?utm_source=unsplash&amp;utm_medium=referral&amp;utm_content=creditCopyText"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unsplash.com/photos/zqwV28pcUTg" TargetMode="External"/><Relationship Id="rId4" Type="http://schemas.openxmlformats.org/officeDocument/2006/relationships/hyperlink" Target="https://unsplash.com/s/photos/china-communism?utm_source=unsplash&amp;utm_medium=referral&amp;utm_content=creditCopyText"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unsplash.com/@jannerboy62?utm_source=unsplash&amp;utm_medium=referral&amp;utm_content=creditCopyText"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unsplash.com/photos/zqwV28pcUTg" TargetMode="External"/><Relationship Id="rId4" Type="http://schemas.openxmlformats.org/officeDocument/2006/relationships/hyperlink" Target="https://unsplash.com/s/photos/china-communism?utm_source=unsplash&amp;utm_medium=referral&amp;utm_content=creditCopyText"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unsplash.com/@marcin?utm_source=unsplash&amp;utm_medium=referral&amp;utm_content=creditCopyText"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unsplash.com/photos/iXqTqC-f6jI" TargetMode="External"/><Relationship Id="rId4" Type="http://schemas.openxmlformats.org/officeDocument/2006/relationships/hyperlink" Target="https://unsplash.com/s/photos/parliament?utm_source=unsplash&amp;utm_medium=referral&amp;utm_content=creditCopyText"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90782"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pixabay.com/photos/london-england-great-britain-90782/" TargetMode="External"/><Relationship Id="rId4" Type="http://schemas.openxmlformats.org/officeDocument/2006/relationships/hyperlink" Target="https://pixabay.com/?utm_source=link-attribution&amp;utm_medium=referral&amp;utm_campaign=image&amp;utm_content=90782"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unsplash.com/@rafael_tc?utm_source=unsplash&amp;utm_medium=referral&amp;utm_content=creditCopyText"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unsplash.com/photos/dtP89KBWrxE" TargetMode="External"/><Relationship Id="rId4" Type="http://schemas.openxmlformats.org/officeDocument/2006/relationships/hyperlink" Target="https://unsplash.com/s/photos/knesset?utm_source=unsplash&amp;utm_medium=referral&amp;utm_content=creditCopyText"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unsplash.com/@rafael_tc?utm_source=unsplash&amp;utm_medium=referral&amp;utm_content=creditCopyText"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unsplash.com/photos/dtP89KBWrxE" TargetMode="External"/><Relationship Id="rId4" Type="http://schemas.openxmlformats.org/officeDocument/2006/relationships/hyperlink" Target="https://unsplash.com/s/photos/knesset?utm_source=unsplash&amp;utm_medium=referral&amp;utm_content=creditCopyText"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nsplash.com/@marcooriolesi?utm_source=unsplash&amp;utm_medium=referral&amp;utm_content=creditCopyText"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unsplash.com/photos/wqLGlhjr6Og" TargetMode="External"/><Relationship Id="rId4" Type="http://schemas.openxmlformats.org/officeDocument/2006/relationships/hyperlink" Target="https://unsplash.com/s/photos/government?utm_source=unsplash&amp;utm_medium=referral&amp;utm_content=creditCopyText"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ixabay.com/users/PeterDargatz-5783/?utm_source=link-attribution&amp;utm_medium=referral&amp;utm_campaign=image&amp;utm_content=51058"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pixabay.com/photos/berlin-reichstag-government-51058/" TargetMode="External"/><Relationship Id="rId4" Type="http://schemas.openxmlformats.org/officeDocument/2006/relationships/hyperlink" Target="https://pixabay.com/?utm_source=link-attribution&amp;utm_medium=referral&amp;utm_campaign=image&amp;utm_content=51058"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pixabay.com/users/PeterDargatz-5783/?utm_source=link-attribution&amp;utm_medium=referral&amp;utm_campaign=image&amp;utm_content=51058"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pixabay.com/photos/berlin-reichstag-government-51058/" TargetMode="External"/><Relationship Id="rId4" Type="http://schemas.openxmlformats.org/officeDocument/2006/relationships/hyperlink" Target="https://pixabay.com/?utm_source=link-attribution&amp;utm_medium=referral&amp;utm_campaign=image&amp;utm_content=51058"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ixabay.com/users/PeterDargatz-5783/?utm_source=link-attribution&amp;utm_medium=referral&amp;utm_campaign=image&amp;utm_content=51058"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pixabay.com/photos/berlin-reichstag-government-51058/" TargetMode="External"/><Relationship Id="rId4" Type="http://schemas.openxmlformats.org/officeDocument/2006/relationships/hyperlink" Target="https://pixabay.com/?utm_source=link-attribution&amp;utm_medium=referral&amp;utm_campaign=image&amp;utm_content=51058"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pixabay.com/users/sarangib-37542/?utm_source=link-attribution&amp;utm_medium=referral&amp;utm_campaign=image&amp;utm_content=245035"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pixabay.com/photos/vikasa-soudha-vidhana-soudha-245035/" TargetMode="External"/><Relationship Id="rId4" Type="http://schemas.openxmlformats.org/officeDocument/2006/relationships/hyperlink" Target="https://pixabay.com/?utm_source=link-attribution&amp;utm_medium=referral&amp;utm_campaign=image&amp;utm_content=245035"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pixabay.com/users/sarangib-37542/?utm_source=link-attribution&amp;utm_medium=referral&amp;utm_campaign=image&amp;utm_content=245035"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pixabay.com/photos/vikasa-soudha-vidhana-soudha-245035/" TargetMode="External"/><Relationship Id="rId4" Type="http://schemas.openxmlformats.org/officeDocument/2006/relationships/hyperlink" Target="https://pixabay.com/?utm_source=link-attribution&amp;utm_medium=referral&amp;utm_campaign=image&amp;utm_content=245035"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pixabay.com/users/brrichard-1348461/?utm_source=link-attribution&amp;utm_medium=referral&amp;utm_campaign=image&amp;utm_content=3389157"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pixabay.com/photos/civil-war-monument-memorial-war-3389157/" TargetMode="External"/><Relationship Id="rId4" Type="http://schemas.openxmlformats.org/officeDocument/2006/relationships/hyperlink" Target="https://pixabay.com/?utm_source=link-attribution&amp;utm_medium=referral&amp;utm_campaign=image&amp;utm_content=3389157"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pixabay.com/users/Capri23auto-1767157/?utm_source=link-attribution&amp;utm_medium=referral&amp;utm_campaign=image&amp;utm_content=3370970"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pixabay.com/photos/flag-europe-europe-flag-eu-flag-3370970/" TargetMode="External"/><Relationship Id="rId4" Type="http://schemas.openxmlformats.org/officeDocument/2006/relationships/hyperlink" Target="https://pixabay.com/?utm_source=link-attribution&amp;utm_medium=referral&amp;utm_campaign=image&amp;utm_content=3370970"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unsplash.com/@kwithani?utm_source=unsplash&amp;utm_medium=referral&amp;utm_content=creditCopyText"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unsplash.com/photos/vbiQ_7vwfrs" TargetMode="External"/><Relationship Id="rId4" Type="http://schemas.openxmlformats.org/officeDocument/2006/relationships/hyperlink" Target="https://unsplash.com/s/photos/president?utm_source=unsplash&amp;utm_medium=referral&amp;utm_content=creditCopyText"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unsplash.com/@jeffsund?utm_source=unsplash&amp;utm_medium=referral&amp;utm_content=creditCopyText"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unsplash.com/photos/4F9_Ze9RpTk" TargetMode="External"/><Relationship Id="rId4" Type="http://schemas.openxmlformats.org/officeDocument/2006/relationships/hyperlink" Target="https://unsplash.com/s/photos/parliament?utm_source=unsplash&amp;utm_medium=referral&amp;utm_content=creditCopyText"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nsplash.com/@aesullivan2010?utm_source=unsplash&amp;utm_medium=referral&amp;utm_content=creditCopyText"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unsplash.com/photos/BBHIPz-gPXs" TargetMode="External"/><Relationship Id="rId4" Type="http://schemas.openxmlformats.org/officeDocument/2006/relationships/hyperlink" Target="https://unsplash.com/s/photos/government?utm_source=unsplash&amp;utm_medium=referral&amp;utm_content=creditCopyText"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unsplash.com/@jeffsund?utm_source=unsplash&amp;utm_medium=referral&amp;utm_content=creditCopyText"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unsplash.com/photos/4F9_Ze9RpTk" TargetMode="External"/><Relationship Id="rId4" Type="http://schemas.openxmlformats.org/officeDocument/2006/relationships/hyperlink" Target="https://unsplash.com/s/photos/parliament?utm_source=unsplash&amp;utm_medium=referral&amp;utm_content=creditCopyText"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unsplash.com/@marcooriolesi?utm_source=unsplash&amp;utm_medium=referral&amp;utm_content=creditCopyText"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unsplash.com/photos/wqLGlhjr6Og" TargetMode="External"/><Relationship Id="rId4" Type="http://schemas.openxmlformats.org/officeDocument/2006/relationships/hyperlink" Target="https://unsplash.com/s/photos/government?utm_source=unsplash&amp;utm_medium=referral&amp;utm_content=creditCopyText"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unsplash.com/@calebjamesfisher?utm_source=unsplash&amp;utm_medium=referral&amp;utm_content=creditCopyText"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unsplash.com/photos/x4YxkJ2N1SU" TargetMode="External"/><Relationship Id="rId4" Type="http://schemas.openxmlformats.org/officeDocument/2006/relationships/hyperlink" Target="https://unsplash.com/s/photos/us-government?utm_source=unsplash&amp;utm_medium=referral&amp;utm_content=creditCopyText"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unsplash.com/@calebjamesfisher?utm_source=unsplash&amp;utm_medium=referral&amp;utm_content=creditCopyText"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unsplash.com/photos/x4YxkJ2N1SU" TargetMode="External"/><Relationship Id="rId4" Type="http://schemas.openxmlformats.org/officeDocument/2006/relationships/hyperlink" Target="https://unsplash.com/s/photos/us-government?utm_source=unsplash&amp;utm_medium=referral&amp;utm_content=creditCopyText"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pixabay.com/users/dcandau-1156926/?utm_source=link-attribution&amp;utm_medium=referral&amp;utm_campaign=image&amp;utm_content=826988"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pixabay.com/photos/us-capitol-building-rotunda-art-826988/" TargetMode="External"/><Relationship Id="rId4" Type="http://schemas.openxmlformats.org/officeDocument/2006/relationships/hyperlink" Target="https://pixabay.com/?utm_source=link-attribution&amp;utm_medium=referral&amp;utm_campaign=image&amp;utm_content=826988"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pixabay.com/users/1778011-1778011/?utm_source=link-attribution&amp;utm_medium=referral&amp;utm_campaign=image&amp;utm_content=4077168"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s://pixabay.com/photos/us-capitol-building-washington-dc-4077168/" TargetMode="External"/><Relationship Id="rId4" Type="http://schemas.openxmlformats.org/officeDocument/2006/relationships/hyperlink" Target="https://pixabay.com/?utm_source=link-attribution&amp;utm_medium=referral&amp;utm_campaign=image&amp;utm_content=4077168"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unsplash.com/@renedeanda?utm_source=unsplash&amp;utm_medium=referral&amp;utm_content=creditCopyText"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unsplash.com/photos/zfKlCKK-Ql0" TargetMode="External"/><Relationship Id="rId4" Type="http://schemas.openxmlformats.org/officeDocument/2006/relationships/hyperlink" Target="https://unsplash.com/s/photos/white-house?utm_source=unsplash&amp;utm_medium=referral&amp;utm_content=creditCopyText"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unsplash.com/@renedeanda?utm_source=unsplash&amp;utm_medium=referral&amp;utm_content=creditCopyText"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s://unsplash.com/photos/zfKlCKK-Ql0" TargetMode="External"/><Relationship Id="rId4" Type="http://schemas.openxmlformats.org/officeDocument/2006/relationships/hyperlink" Target="https://unsplash.com/s/photos/white-house?utm_source=unsplash&amp;utm_medium=referral&amp;utm_content=creditCopyText"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pixabay.com/users/272447-272447/?utm_source=link-attribution&amp;utm_medium=referral&amp;utm_campaign=image&amp;utm_content=546279"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s://pixabay.com/photos/supreme-court-building-usa-546279/" TargetMode="External"/><Relationship Id="rId4" Type="http://schemas.openxmlformats.org/officeDocument/2006/relationships/hyperlink" Target="https://pixabay.com/?utm_source=link-attribution&amp;utm_medium=referral&amp;utm_campaign=image&amp;utm_content=54627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nsplash.com/@birminghammuseumstrust?utm_source=unsplash&amp;utm_medium=referral&amp;utm_content=creditCopyText"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unsplash.com/photos/hBqLhp0GUuw" TargetMode="External"/><Relationship Id="rId4" Type="http://schemas.openxmlformats.org/officeDocument/2006/relationships/hyperlink" Target="https://unsplash.com/s/photos/king?utm_source=unsplash&amp;utm_medium=referral&amp;utm_content=creditCopyText" TargetMode="Externa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pixabay.com/users/272447-272447/?utm_source=link-attribution&amp;utm_medium=referral&amp;utm_campaign=image&amp;utm_content=546279"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s://pixabay.com/photos/supreme-court-building-usa-546279/" TargetMode="External"/><Relationship Id="rId4" Type="http://schemas.openxmlformats.org/officeDocument/2006/relationships/hyperlink" Target="https://pixabay.com/?utm_source=link-attribution&amp;utm_medium=referral&amp;utm_campaign=image&amp;utm_content=546279"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1731554"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s://pixabay.com/photos/house-of-representatives-des-moines-1731554/" TargetMode="External"/><Relationship Id="rId4" Type="http://schemas.openxmlformats.org/officeDocument/2006/relationships/hyperlink" Target="https://pixabay.com/?utm_source=link-attribution&amp;utm_medium=referral&amp;utm_campaign=image&amp;utm_content=1731554"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pixabay.com/users/kbhall17-25713/?utm_source=link-attribution&amp;utm_medium=referral&amp;utm_campaign=image&amp;utm_content=96827"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s://pixabay.com/photos/capitol-building-austin-texas-96827/" TargetMode="External"/><Relationship Id="rId4" Type="http://schemas.openxmlformats.org/officeDocument/2006/relationships/hyperlink" Target="https://pixabay.com/?utm_source=link-attribution&amp;utm_medium=referral&amp;utm_campaign=image&amp;utm_content=96827"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unsplash.com/@marcooriolesi?utm_source=unsplash&amp;utm_medium=referral&amp;utm_content=creditCopyText" TargetMode="External"/><Relationship Id="rId2" Type="http://schemas.openxmlformats.org/officeDocument/2006/relationships/slide" Target="../slides/slide54.xml"/><Relationship Id="rId1" Type="http://schemas.openxmlformats.org/officeDocument/2006/relationships/notesMaster" Target="../notesMasters/notesMaster1.xml"/><Relationship Id="rId5" Type="http://schemas.openxmlformats.org/officeDocument/2006/relationships/hyperlink" Target="https://unsplash.com/photos/wqLGlhjr6Og" TargetMode="External"/><Relationship Id="rId4" Type="http://schemas.openxmlformats.org/officeDocument/2006/relationships/hyperlink" Target="https://unsplash.com/s/photos/government?utm_source=unsplash&amp;utm_medium=referral&amp;utm_content=creditCopyText"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pixabay.com/users/rygrech-8993892/?utm_source=link-attribution&amp;utm_medium=referral&amp;utm_campaign=image&amp;utm_content=3411147"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s://pixabay.com/photos/athens-caryatid-greece-temple-3411147/" TargetMode="External"/><Relationship Id="rId4" Type="http://schemas.openxmlformats.org/officeDocument/2006/relationships/hyperlink" Target="https://pixabay.com/?utm_source=link-attribution&amp;utm_medium=referral&amp;utm_campaign=image&amp;utm_content=3411147"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pixabay.com/users/LNLNLN-1131094/?utm_source=link-attribution&amp;utm_medium=referral&amp;utm_campaign=image&amp;utm_content=4881001" TargetMode="External"/><Relationship Id="rId2" Type="http://schemas.openxmlformats.org/officeDocument/2006/relationships/slide" Target="../slides/slide56.xml"/><Relationship Id="rId1" Type="http://schemas.openxmlformats.org/officeDocument/2006/relationships/notesMaster" Target="../notesMasters/notesMaster1.xml"/><Relationship Id="rId5" Type="http://schemas.openxmlformats.org/officeDocument/2006/relationships/hyperlink" Target="https://pixabay.com/photos/athens-acropolis-greece-temple-4881001/" TargetMode="External"/><Relationship Id="rId4" Type="http://schemas.openxmlformats.org/officeDocument/2006/relationships/hyperlink" Target="https://pixabay.com/?utm_source=link-attribution&amp;utm_medium=referral&amp;utm_campaign=image&amp;utm_content=4881001"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unsplash.com/@theoo?utm_source=unsplash&amp;utm_medium=referral&amp;utm_content=creditCopyText" TargetMode="External"/><Relationship Id="rId2" Type="http://schemas.openxmlformats.org/officeDocument/2006/relationships/slide" Target="../slides/slide57.xml"/><Relationship Id="rId1" Type="http://schemas.openxmlformats.org/officeDocument/2006/relationships/notesMaster" Target="../notesMasters/notesMaster1.xml"/><Relationship Id="rId5" Type="http://schemas.openxmlformats.org/officeDocument/2006/relationships/hyperlink" Target="https://unsplash.com/photos/y3_-hzTcxm4" TargetMode="External"/><Relationship Id="rId4" Type="http://schemas.openxmlformats.org/officeDocument/2006/relationships/hyperlink" Target="https://unsplash.com/s/photos/rome-forum?utm_source=unsplash&amp;utm_medium=referral&amp;utm_content=creditCopyText"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pixabay.com/users/Skitterphoto-324082/?utm_source=link-attribution&amp;utm_medium=referral&amp;utm_campaign=image&amp;utm_content=2789915" TargetMode="External"/><Relationship Id="rId2" Type="http://schemas.openxmlformats.org/officeDocument/2006/relationships/slide" Target="../slides/slide58.xml"/><Relationship Id="rId1" Type="http://schemas.openxmlformats.org/officeDocument/2006/relationships/notesMaster" Target="../notesMasters/notesMaster1.xml"/><Relationship Id="rId5" Type="http://schemas.openxmlformats.org/officeDocument/2006/relationships/hyperlink" Target="https://pixabay.com/photos/julius-caesar-roman-italy-rome-2789915/" TargetMode="External"/><Relationship Id="rId4" Type="http://schemas.openxmlformats.org/officeDocument/2006/relationships/hyperlink" Target="https://pixabay.com/?utm_source=link-attribution&amp;utm_medium=referral&amp;utm_campaign=image&amp;utm_content=2789915"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pixabay.com/users/Honza56-8793515/?utm_source=link-attribution&amp;utm_medium=referral&amp;utm_campaign=image&amp;utm_content=4519021" TargetMode="External"/><Relationship Id="rId2" Type="http://schemas.openxmlformats.org/officeDocument/2006/relationships/slide" Target="../slides/slide59.xml"/><Relationship Id="rId1" Type="http://schemas.openxmlformats.org/officeDocument/2006/relationships/notesMaster" Target="../notesMasters/notesMaster1.xml"/><Relationship Id="rId5" Type="http://schemas.openxmlformats.org/officeDocument/2006/relationships/hyperlink" Target="https://pixabay.com/photos/king-john-s-castle-castle-ireland-4519021/" TargetMode="External"/><Relationship Id="rId4" Type="http://schemas.openxmlformats.org/officeDocument/2006/relationships/hyperlink" Target="https://pixabay.com/?utm_source=link-attribution&amp;utm_medium=referral&amp;utm_campaign=image&amp;utm_content=4519021"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nsplash.com/@birminghammuseumstrust?utm_source=unsplash&amp;utm_medium=referral&amp;utm_content=creditCopyText"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unsplash.com/photos/hBqLhp0GUuw" TargetMode="External"/><Relationship Id="rId4" Type="http://schemas.openxmlformats.org/officeDocument/2006/relationships/hyperlink" Target="https://unsplash.com/s/photos/king?utm_source=unsplash&amp;utm_medium=referral&amp;utm_content=creditCopyText" TargetMode="Externa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pixabay.com/users/Honza56-8793515/?utm_source=link-attribution&amp;utm_medium=referral&amp;utm_campaign=image&amp;utm_content=4519021" TargetMode="External"/><Relationship Id="rId2" Type="http://schemas.openxmlformats.org/officeDocument/2006/relationships/slide" Target="../slides/slide60.xml"/><Relationship Id="rId1" Type="http://schemas.openxmlformats.org/officeDocument/2006/relationships/notesMaster" Target="../notesMasters/notesMaster1.xml"/><Relationship Id="rId5" Type="http://schemas.openxmlformats.org/officeDocument/2006/relationships/hyperlink" Target="https://pixabay.com/photos/king-john-s-castle-castle-ireland-4519021/" TargetMode="External"/><Relationship Id="rId4" Type="http://schemas.openxmlformats.org/officeDocument/2006/relationships/hyperlink" Target="https://pixabay.com/?utm_source=link-attribution&amp;utm_medium=referral&amp;utm_campaign=image&amp;utm_content=4519021"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2393098" TargetMode="External"/><Relationship Id="rId2" Type="http://schemas.openxmlformats.org/officeDocument/2006/relationships/slide" Target="../slides/slide61.xml"/><Relationship Id="rId1" Type="http://schemas.openxmlformats.org/officeDocument/2006/relationships/notesMaster" Target="../notesMasters/notesMaster1.xml"/><Relationship Id="rId5" Type="http://schemas.openxmlformats.org/officeDocument/2006/relationships/hyperlink" Target="https://pixabay.com/photos/london-england-great-britain-uk-2393098/" TargetMode="External"/><Relationship Id="rId4" Type="http://schemas.openxmlformats.org/officeDocument/2006/relationships/hyperlink" Target="https://pixabay.com/?utm_source=link-attribution&amp;utm_medium=referral&amp;utm_campaign=image&amp;utm_content=2393098"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pixabay.com/users/WikiImages-1897/?utm_source=link-attribution&amp;utm_medium=referral&amp;utm_campaign=image&amp;utm_content=62846" TargetMode="External"/><Relationship Id="rId2" Type="http://schemas.openxmlformats.org/officeDocument/2006/relationships/slide" Target="../slides/slide62.xml"/><Relationship Id="rId1" Type="http://schemas.openxmlformats.org/officeDocument/2006/relationships/notesMaster" Target="../notesMasters/notesMaster1.xml"/><Relationship Id="rId5" Type="http://schemas.openxmlformats.org/officeDocument/2006/relationships/hyperlink" Target="https://pixabay.com/photos/benjamin-franklin-1767-writer-62846/" TargetMode="External"/><Relationship Id="rId4" Type="http://schemas.openxmlformats.org/officeDocument/2006/relationships/hyperlink" Target="https://pixabay.com/?utm_source=link-attribution&amp;utm_medium=referral&amp;utm_campaign=image&amp;utm_content=62846"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pixabay.com/users/WikiImages-1897/?utm_source=link-attribution&amp;utm_medium=referral&amp;utm_campaign=image&amp;utm_content=62972" TargetMode="External"/><Relationship Id="rId2" Type="http://schemas.openxmlformats.org/officeDocument/2006/relationships/slide" Target="../slides/slide63.xml"/><Relationship Id="rId1" Type="http://schemas.openxmlformats.org/officeDocument/2006/relationships/notesMaster" Target="../notesMasters/notesMaster1.xml"/><Relationship Id="rId5" Type="http://schemas.openxmlformats.org/officeDocument/2006/relationships/hyperlink" Target="https://pixabay.com/photos/declaration-of-independence-62972/" TargetMode="External"/><Relationship Id="rId4" Type="http://schemas.openxmlformats.org/officeDocument/2006/relationships/hyperlink" Target="https://pixabay.com/?utm_source=link-attribution&amp;utm_medium=referral&amp;utm_campaign=image&amp;utm_content=62972"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pixabay.com/users/WikiImages-1897/?utm_source=link-attribution&amp;utm_medium=referral&amp;utm_campaign=image&amp;utm_content=62972" TargetMode="External"/><Relationship Id="rId2" Type="http://schemas.openxmlformats.org/officeDocument/2006/relationships/slide" Target="../slides/slide64.xml"/><Relationship Id="rId1" Type="http://schemas.openxmlformats.org/officeDocument/2006/relationships/notesMaster" Target="../notesMasters/notesMaster1.xml"/><Relationship Id="rId5" Type="http://schemas.openxmlformats.org/officeDocument/2006/relationships/hyperlink" Target="https://pixabay.com/photos/declaration-of-independence-62972/" TargetMode="External"/><Relationship Id="rId4" Type="http://schemas.openxmlformats.org/officeDocument/2006/relationships/hyperlink" Target="https://pixabay.com/?utm_source=link-attribution&amp;utm_medium=referral&amp;utm_campaign=image&amp;utm_content=62972"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unsplash.com/@libraryofcongress?utm_source=unsplash&amp;utm_medium=referral&amp;utm_content=creditCopyText" TargetMode="External"/><Relationship Id="rId2" Type="http://schemas.openxmlformats.org/officeDocument/2006/relationships/slide" Target="../slides/slide66.xml"/><Relationship Id="rId1" Type="http://schemas.openxmlformats.org/officeDocument/2006/relationships/notesMaster" Target="../notesMasters/notesMaster1.xml"/><Relationship Id="rId5" Type="http://schemas.openxmlformats.org/officeDocument/2006/relationships/hyperlink" Target="https://unsplash.com/photos/zlNc41HNy2o" TargetMode="External"/><Relationship Id="rId4" Type="http://schemas.openxmlformats.org/officeDocument/2006/relationships/hyperlink" Target="https://unsplash.com/s/photos/george-washington?utm_source=unsplash&amp;utm_medium=referral&amp;utm_content=creditCopyText"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pixabay.com/photos/?utm_source=link-attribution&amp;utm_medium=referral&amp;utm_campaign=image&amp;utm_content=1210001" TargetMode="External"/><Relationship Id="rId2" Type="http://schemas.openxmlformats.org/officeDocument/2006/relationships/slide" Target="../slides/slide70.xml"/><Relationship Id="rId1" Type="http://schemas.openxmlformats.org/officeDocument/2006/relationships/notesMaster" Target="../notesMasters/notesMaster1.xml"/><Relationship Id="rId5" Type="http://schemas.openxmlformats.org/officeDocument/2006/relationships/hyperlink" Target="https://pixabay.com/photos/statue-of-liberty-landmark-liberty-1210001/" TargetMode="External"/><Relationship Id="rId4" Type="http://schemas.openxmlformats.org/officeDocument/2006/relationships/hyperlink" Target="https://pixabay.com/?utm_source=link-attribution&amp;utm_medium=referral&amp;utm_campaign=image&amp;utm_content=1210001"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unsplash.com/@jorgeaalcala?utm_source=unsplash&amp;utm_medium=referral&amp;utm_content=creditCopyText" TargetMode="External"/><Relationship Id="rId2" Type="http://schemas.openxmlformats.org/officeDocument/2006/relationships/slide" Target="../slides/slide71.xml"/><Relationship Id="rId1" Type="http://schemas.openxmlformats.org/officeDocument/2006/relationships/notesMaster" Target="../notesMasters/notesMaster1.xml"/><Relationship Id="rId5" Type="http://schemas.openxmlformats.org/officeDocument/2006/relationships/hyperlink" Target="https://unsplash.com/photos/fbtHV94f-bA" TargetMode="External"/><Relationship Id="rId4" Type="http://schemas.openxmlformats.org/officeDocument/2006/relationships/hyperlink" Target="https://unsplash.com/s/photos/america?utm_source=unsplash&amp;utm_medium=referral&amp;utm_content=creditCopyText"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unsplash.com/@ts_imagery?utm_source=unsplash&amp;utm_medium=referral&amp;utm_content=creditCopyText" TargetMode="External"/><Relationship Id="rId2" Type="http://schemas.openxmlformats.org/officeDocument/2006/relationships/slide" Target="../slides/slide72.xml"/><Relationship Id="rId1" Type="http://schemas.openxmlformats.org/officeDocument/2006/relationships/notesMaster" Target="../notesMasters/notesMaster1.xml"/><Relationship Id="rId5" Type="http://schemas.openxmlformats.org/officeDocument/2006/relationships/hyperlink" Target="https://unsplash.com/photos/KSBbIiaRFds" TargetMode="External"/><Relationship Id="rId4" Type="http://schemas.openxmlformats.org/officeDocument/2006/relationships/hyperlink" Target="https://unsplash.com/s/photos/america?utm_source=unsplash&amp;utm_medium=referral&amp;utm_content=creditCopyText"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users/WikiImages-1897/?utm_source=link-attribution&amp;utm_medium=referral&amp;utm_campaign=image&amp;utm_content=63006"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pixabay.com/photos/queen-england-elizabeth-ii-portrait-63006/" TargetMode="External"/><Relationship Id="rId4" Type="http://schemas.openxmlformats.org/officeDocument/2006/relationships/hyperlink" Target="https://pixabay.com/?utm_source=link-attribution&amp;utm_medium=referral&amp;utm_campaign=image&amp;utm_content=63006" TargetMode="Externa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unsplash.com/@dyanawingso?utm_source=unsplash&amp;utm_medium=referral&amp;utm_content=creditCopyText" TargetMode="External"/><Relationship Id="rId2" Type="http://schemas.openxmlformats.org/officeDocument/2006/relationships/slide" Target="../slides/slide73.xml"/><Relationship Id="rId1" Type="http://schemas.openxmlformats.org/officeDocument/2006/relationships/notesMaster" Target="../notesMasters/notesMaster1.xml"/><Relationship Id="rId5" Type="http://schemas.openxmlformats.org/officeDocument/2006/relationships/hyperlink" Target="https://unsplash.com/photos/Og16Foo-pd8" TargetMode="External"/><Relationship Id="rId4" Type="http://schemas.openxmlformats.org/officeDocument/2006/relationships/hyperlink" Target="https://unsplash.com/s/photos/americans?utm_source=unsplash&amp;utm_medium=referral&amp;utm_content=creditCopyText" TargetMode="Externa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unsplash.com/@benwhitephotography?utm_source=unsplash&amp;utm_medium=referral&amp;utm_content=creditCopyText" TargetMode="External"/><Relationship Id="rId2" Type="http://schemas.openxmlformats.org/officeDocument/2006/relationships/slide" Target="../slides/slide74.xml"/><Relationship Id="rId1" Type="http://schemas.openxmlformats.org/officeDocument/2006/relationships/notesMaster" Target="../notesMasters/notesMaster1.xml"/><Relationship Id="rId5" Type="http://schemas.openxmlformats.org/officeDocument/2006/relationships/hyperlink" Target="https://unsplash.com/photos/vtCBruWoNqo" TargetMode="External"/><Relationship Id="rId4" Type="http://schemas.openxmlformats.org/officeDocument/2006/relationships/hyperlink" Target="https://unsplash.com/s/photos/praying?utm_source=unsplash&amp;utm_medium=referral&amp;utm_content=creditCopyText" TargetMode="Externa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unsplash.com/@headwayio?utm_source=unsplash&amp;utm_medium=referral&amp;utm_content=creditCopyText" TargetMode="External"/><Relationship Id="rId2" Type="http://schemas.openxmlformats.org/officeDocument/2006/relationships/slide" Target="../slides/slide75.xml"/><Relationship Id="rId1" Type="http://schemas.openxmlformats.org/officeDocument/2006/relationships/notesMaster" Target="../notesMasters/notesMaster1.xml"/><Relationship Id="rId5" Type="http://schemas.openxmlformats.org/officeDocument/2006/relationships/hyperlink" Target="https://unsplash.com/photos/5QgIuuBxKwM" TargetMode="External"/><Relationship Id="rId4" Type="http://schemas.openxmlformats.org/officeDocument/2006/relationships/hyperlink" Target="https://unsplash.com/s/photos/discussion?utm_source=unsplash&amp;utm_medium=referral&amp;utm_content=creditCopyText" TargetMode="Externa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pixabay.com/users/Pexels-2286921/?utm_source=link-attribution&amp;utm_medium=referral&amp;utm_campaign=image&amp;utm_content=1853552" TargetMode="External"/><Relationship Id="rId2" Type="http://schemas.openxmlformats.org/officeDocument/2006/relationships/slide" Target="../slides/slide76.xml"/><Relationship Id="rId1" Type="http://schemas.openxmlformats.org/officeDocument/2006/relationships/notesMaster" Target="../notesMasters/notesMaster1.xml"/><Relationship Id="rId5" Type="http://schemas.openxmlformats.org/officeDocument/2006/relationships/hyperlink" Target="https://pixabay.com/photos/architecture-new-york-city-manhattan-1853552/" TargetMode="External"/><Relationship Id="rId4" Type="http://schemas.openxmlformats.org/officeDocument/2006/relationships/hyperlink" Target="https://pixabay.com/?utm_source=link-attribution&amp;utm_medium=referral&amp;utm_campaign=image&amp;utm_content=1853552" TargetMode="Externa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pixabay.com/photos/?utm_source=link-attribution&amp;utm_medium=referral&amp;utm_campaign=image&amp;utm_content=1210001" TargetMode="External"/><Relationship Id="rId2" Type="http://schemas.openxmlformats.org/officeDocument/2006/relationships/slide" Target="../slides/slide80.xml"/><Relationship Id="rId1" Type="http://schemas.openxmlformats.org/officeDocument/2006/relationships/notesMaster" Target="../notesMasters/notesMaster1.xml"/><Relationship Id="rId5" Type="http://schemas.openxmlformats.org/officeDocument/2006/relationships/hyperlink" Target="https://pixabay.com/photos/statue-of-liberty-landmark-liberty-1210001/" TargetMode="External"/><Relationship Id="rId4" Type="http://schemas.openxmlformats.org/officeDocument/2006/relationships/hyperlink" Target="https://pixabay.com/?utm_source=link-attribution&amp;utm_medium=referral&amp;utm_campaign=image&amp;utm_content=1210001" TargetMode="Externa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unsplash.com/@helloquence?utm_source=unsplash&amp;utm_medium=referral&amp;utm_content=creditCopyText" TargetMode="External"/><Relationship Id="rId2" Type="http://schemas.openxmlformats.org/officeDocument/2006/relationships/slide" Target="../slides/slide81.xml"/><Relationship Id="rId1" Type="http://schemas.openxmlformats.org/officeDocument/2006/relationships/notesMaster" Target="../notesMasters/notesMaster1.xml"/><Relationship Id="rId5" Type="http://schemas.openxmlformats.org/officeDocument/2006/relationships/hyperlink" Target="https://unsplash.com/photos/5fNmWej4tAA" TargetMode="External"/><Relationship Id="rId4" Type="http://schemas.openxmlformats.org/officeDocument/2006/relationships/hyperlink" Target="https://unsplash.com/s/photos/training?utm_source=unsplash&amp;utm_medium=referral&amp;utm_content=creditCopyText"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unsplash.com/@mdesign85?utm_source=unsplash&amp;utm_medium=referral&amp;utm_content=creditCopyText" TargetMode="External"/><Relationship Id="rId2" Type="http://schemas.openxmlformats.org/officeDocument/2006/relationships/slide" Target="../slides/slide83.xml"/><Relationship Id="rId1" Type="http://schemas.openxmlformats.org/officeDocument/2006/relationships/notesMaster" Target="../notesMasters/notesMaster1.xml"/><Relationship Id="rId5" Type="http://schemas.openxmlformats.org/officeDocument/2006/relationships/hyperlink" Target="https://unsplash.com/photos/1VqHRwxcCCw" TargetMode="External"/><Relationship Id="rId4" Type="http://schemas.openxmlformats.org/officeDocument/2006/relationships/hyperlink" Target="https://unsplash.com/s/photos/education?utm_source=unsplash&amp;utm_medium=referral&amp;utm_content=creditCopyText" TargetMode="Externa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unsplash.com/@pichler_sebastian?utm_source=unsplash&amp;utm_medium=referral&amp;utm_content=creditCopyText" TargetMode="External"/><Relationship Id="rId2" Type="http://schemas.openxmlformats.org/officeDocument/2006/relationships/slide" Target="../slides/slide84.xml"/><Relationship Id="rId1" Type="http://schemas.openxmlformats.org/officeDocument/2006/relationships/notesMaster" Target="../notesMasters/notesMaster1.xml"/><Relationship Id="rId5" Type="http://schemas.openxmlformats.org/officeDocument/2006/relationships/hyperlink" Target="https://unsplash.com/photos/bAQH53VquTc" TargetMode="External"/><Relationship Id="rId4" Type="http://schemas.openxmlformats.org/officeDocument/2006/relationships/hyperlink" Target="https://unsplash.com/s/photos/law?utm_source=unsplash&amp;utm_medium=referral&amp;utm_content=creditCopyText" TargetMode="Externa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unsplash.com/@mischievous_penguins?utm_source=unsplash&amp;utm_medium=referral&amp;utm_content=creditCopyText" TargetMode="External"/><Relationship Id="rId2" Type="http://schemas.openxmlformats.org/officeDocument/2006/relationships/slide" Target="../slides/slide89.xml"/><Relationship Id="rId1" Type="http://schemas.openxmlformats.org/officeDocument/2006/relationships/notesMaster" Target="../notesMasters/notesMaster1.xml"/><Relationship Id="rId5" Type="http://schemas.openxmlformats.org/officeDocument/2006/relationships/hyperlink" Target="https://unsplash.com/photos/pArjs_G6m4Y"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ixabay.com/users/Alex_Berlin-8756058/?utm_source=link-attribution&amp;utm_medium=referral&amp;utm_campaign=image&amp;utm_content=3340884"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pixabay.com/photos/north-korea-pyongyang-bronze-3340884/" TargetMode="External"/><Relationship Id="rId4" Type="http://schemas.openxmlformats.org/officeDocument/2006/relationships/hyperlink" Target="https://pixabay.com/?utm_source=link-attribution&amp;utm_medium=referral&amp;utm_campaign=image&amp;utm_content=3340884" TargetMode="Externa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90.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91.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92.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93.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94.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95.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96.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97.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98.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99.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ixabay.com/users/Alex_Berlin-8756058/?utm_source=link-attribution&amp;utm_medium=referral&amp;utm_campaign=image&amp;utm_content=3340884"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pixabay.com/photos/north-korea-pyongyang-bronze-3340884/" TargetMode="External"/><Relationship Id="rId4" Type="http://schemas.openxmlformats.org/officeDocument/2006/relationships/hyperlink" Target="https://pixabay.com/?utm_source=link-attribution&amp;utm_medium=referral&amp;utm_campaign=image&amp;utm_content=3340884" TargetMode="Externa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100.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101.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102.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103.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104.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105.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106.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107.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108.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109.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ixabay.com/users/WikiImages-1897/?utm_source=link-attribution&amp;utm_medium=referral&amp;utm_campaign=image&amp;utm_content=67653"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pixabay.com/photos/iraq-dictator-president-67653/" TargetMode="External"/><Relationship Id="rId4" Type="http://schemas.openxmlformats.org/officeDocument/2006/relationships/hyperlink" Target="https://pixabay.com/?utm_source=link-attribution&amp;utm_medium=referral&amp;utm_campaign=image&amp;utm_content=67653" TargetMode="Externa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110.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111.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112.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113.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114.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115.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116.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117.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118.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unsplash.com/@ttah_photos?utm_source=unsplash&amp;utm_medium=referral&amp;utm_content=creditCopyText" TargetMode="External"/><Relationship Id="rId2" Type="http://schemas.openxmlformats.org/officeDocument/2006/relationships/slide" Target="../slides/slide119.xml"/><Relationship Id="rId1" Type="http://schemas.openxmlformats.org/officeDocument/2006/relationships/notesMaster" Target="../notesMasters/notesMaster1.xml"/><Relationship Id="rId5" Type="http://schemas.openxmlformats.org/officeDocument/2006/relationships/hyperlink" Target="https://unsplash.com/photos/62iAcT4zEeM" TargetMode="External"/><Relationship Id="rId4" Type="http://schemas.openxmlformats.org/officeDocument/2006/relationships/hyperlink" Target="https://unsplash.com/s/photos/washington-dc?utm_source=unsplash&amp;utm_medium=referral&amp;utm_content=creditCopyTex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WIN-Initiative/Stone/Getty Images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2FC3FA-137B-44D8-847C-0050ED1519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2923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Randy Colas</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https://unsplash.com/photos/T1u5YP4blL4</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11</a:t>
            </a:fld>
            <a:endParaRPr lang="en-US"/>
          </a:p>
        </p:txBody>
      </p:sp>
    </p:spTree>
    <p:extLst>
      <p:ext uri="{BB962C8B-B14F-4D97-AF65-F5344CB8AC3E}">
        <p14:creationId xmlns:p14="http://schemas.microsoft.com/office/powerpoint/2010/main" val="199522260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120</a:t>
            </a:fld>
            <a:endParaRPr lang="en-US"/>
          </a:p>
        </p:txBody>
      </p:sp>
    </p:spTree>
    <p:extLst>
      <p:ext uri="{BB962C8B-B14F-4D97-AF65-F5344CB8AC3E}">
        <p14:creationId xmlns:p14="http://schemas.microsoft.com/office/powerpoint/2010/main" val="331449976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121</a:t>
            </a:fld>
            <a:endParaRPr lang="en-US"/>
          </a:p>
        </p:txBody>
      </p:sp>
    </p:spTree>
    <p:extLst>
      <p:ext uri="{BB962C8B-B14F-4D97-AF65-F5344CB8AC3E}">
        <p14:creationId xmlns:p14="http://schemas.microsoft.com/office/powerpoint/2010/main" val="389863288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122</a:t>
            </a:fld>
            <a:endParaRPr lang="en-US"/>
          </a:p>
        </p:txBody>
      </p:sp>
    </p:spTree>
    <p:extLst>
      <p:ext uri="{BB962C8B-B14F-4D97-AF65-F5344CB8AC3E}">
        <p14:creationId xmlns:p14="http://schemas.microsoft.com/office/powerpoint/2010/main" val="100571084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123</a:t>
            </a:fld>
            <a:endParaRPr lang="en-US"/>
          </a:p>
        </p:txBody>
      </p:sp>
    </p:spTree>
    <p:extLst>
      <p:ext uri="{BB962C8B-B14F-4D97-AF65-F5344CB8AC3E}">
        <p14:creationId xmlns:p14="http://schemas.microsoft.com/office/powerpoint/2010/main" val="136187424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124</a:t>
            </a:fld>
            <a:endParaRPr lang="en-US"/>
          </a:p>
        </p:txBody>
      </p:sp>
    </p:spTree>
    <p:extLst>
      <p:ext uri="{BB962C8B-B14F-4D97-AF65-F5344CB8AC3E}">
        <p14:creationId xmlns:p14="http://schemas.microsoft.com/office/powerpoint/2010/main" val="262703996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125</a:t>
            </a:fld>
            <a:endParaRPr lang="en-US"/>
          </a:p>
        </p:txBody>
      </p:sp>
    </p:spTree>
    <p:extLst>
      <p:ext uri="{BB962C8B-B14F-4D97-AF65-F5344CB8AC3E}">
        <p14:creationId xmlns:p14="http://schemas.microsoft.com/office/powerpoint/2010/main" val="394940489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126</a:t>
            </a:fld>
            <a:endParaRPr lang="en-US"/>
          </a:p>
        </p:txBody>
      </p:sp>
    </p:spTree>
    <p:extLst>
      <p:ext uri="{BB962C8B-B14F-4D97-AF65-F5344CB8AC3E}">
        <p14:creationId xmlns:p14="http://schemas.microsoft.com/office/powerpoint/2010/main" val="2815603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Element5 Digital</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https://unsplash.com/photos/2i7Dn2uMEQE</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12</a:t>
            </a:fld>
            <a:endParaRPr lang="en-US"/>
          </a:p>
        </p:txBody>
      </p:sp>
    </p:spTree>
    <p:extLst>
      <p:ext uri="{BB962C8B-B14F-4D97-AF65-F5344CB8AC3E}">
        <p14:creationId xmlns:p14="http://schemas.microsoft.com/office/powerpoint/2010/main" val="1945271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Element5 Digital</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https://unsplash.com/photos/T9CXBZLUvic</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13</a:t>
            </a:fld>
            <a:endParaRPr lang="en-US"/>
          </a:p>
        </p:txBody>
      </p:sp>
    </p:spTree>
    <p:extLst>
      <p:ext uri="{BB962C8B-B14F-4D97-AF65-F5344CB8AC3E}">
        <p14:creationId xmlns:p14="http://schemas.microsoft.com/office/powerpoint/2010/main" val="3143118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Free-Photos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https://pixabay.com/photos/statue-of-liberty-landmark-liberty-1210001/</a:t>
            </a:r>
            <a:br>
              <a:rPr lang="en-US" dirty="0"/>
            </a:b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14</a:t>
            </a:fld>
            <a:endParaRPr lang="en-US"/>
          </a:p>
        </p:txBody>
      </p:sp>
    </p:spTree>
    <p:extLst>
      <p:ext uri="{BB962C8B-B14F-4D97-AF65-F5344CB8AC3E}">
        <p14:creationId xmlns:p14="http://schemas.microsoft.com/office/powerpoint/2010/main" val="305442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Nick Fewings</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https://unsplash.com/photos/zqwV28pcUTg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15</a:t>
            </a:fld>
            <a:endParaRPr lang="en-US"/>
          </a:p>
        </p:txBody>
      </p:sp>
    </p:spTree>
    <p:extLst>
      <p:ext uri="{BB962C8B-B14F-4D97-AF65-F5344CB8AC3E}">
        <p14:creationId xmlns:p14="http://schemas.microsoft.com/office/powerpoint/2010/main" val="885867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Nick Fewings</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https://unsplash.com/photos/zqwV28pcUTg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16</a:t>
            </a:fld>
            <a:endParaRPr lang="en-US"/>
          </a:p>
        </p:txBody>
      </p:sp>
    </p:spTree>
    <p:extLst>
      <p:ext uri="{BB962C8B-B14F-4D97-AF65-F5344CB8AC3E}">
        <p14:creationId xmlns:p14="http://schemas.microsoft.com/office/powerpoint/2010/main" val="288831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Marcin Nowak</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https://unsplash.com/photos/iXqTqC-f6jI</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19</a:t>
            </a:fld>
            <a:endParaRPr lang="en-US"/>
          </a:p>
        </p:txBody>
      </p:sp>
    </p:spTree>
    <p:extLst>
      <p:ext uri="{BB962C8B-B14F-4D97-AF65-F5344CB8AC3E}">
        <p14:creationId xmlns:p14="http://schemas.microsoft.com/office/powerpoint/2010/main" val="792773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https://pixabay.com/photos/london-england-great-britain-90782/</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20</a:t>
            </a:fld>
            <a:endParaRPr lang="en-US"/>
          </a:p>
        </p:txBody>
      </p:sp>
    </p:spTree>
    <p:extLst>
      <p:ext uri="{BB962C8B-B14F-4D97-AF65-F5344CB8AC3E}">
        <p14:creationId xmlns:p14="http://schemas.microsoft.com/office/powerpoint/2010/main" val="2077335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Rafael Nir</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https://unsplash.com/photos/dtP89KBWrxE</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21</a:t>
            </a:fld>
            <a:endParaRPr lang="en-US"/>
          </a:p>
        </p:txBody>
      </p:sp>
    </p:spTree>
    <p:extLst>
      <p:ext uri="{BB962C8B-B14F-4D97-AF65-F5344CB8AC3E}">
        <p14:creationId xmlns:p14="http://schemas.microsoft.com/office/powerpoint/2010/main" val="1722552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Rafael Nir</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https://unsplash.com/photos/dtP89KBWrxE</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22</a:t>
            </a:fld>
            <a:endParaRPr lang="en-US"/>
          </a:p>
        </p:txBody>
      </p:sp>
    </p:spTree>
    <p:extLst>
      <p:ext uri="{BB962C8B-B14F-4D97-AF65-F5344CB8AC3E}">
        <p14:creationId xmlns:p14="http://schemas.microsoft.com/office/powerpoint/2010/main" val="3143572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Marco </a:t>
            </a:r>
            <a:r>
              <a:rPr lang="en-US" sz="1200" b="0" i="0" kern="1200" dirty="0" err="1">
                <a:solidFill>
                  <a:schemeClr val="tx1"/>
                </a:solidFill>
                <a:effectLst/>
                <a:latin typeface="+mn-lt"/>
                <a:ea typeface="+mn-ea"/>
                <a:cs typeface="+mn-cs"/>
                <a:hlinkClick r:id="rId3"/>
              </a:rPr>
              <a:t>Oriolesi</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dirty="0">
              <a:hlinkClick r:id="rId5"/>
            </a:endParaRPr>
          </a:p>
          <a:p>
            <a:r>
              <a:rPr lang="en-US" dirty="0">
                <a:hlinkClick r:id="rId5"/>
              </a:rPr>
              <a:t>https://unsplash.com/photos/wqLGlhjr6Og</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a:t>
            </a:fld>
            <a:endParaRPr lang="en-US"/>
          </a:p>
        </p:txBody>
      </p:sp>
    </p:spTree>
    <p:extLst>
      <p:ext uri="{BB962C8B-B14F-4D97-AF65-F5344CB8AC3E}">
        <p14:creationId xmlns:p14="http://schemas.microsoft.com/office/powerpoint/2010/main" val="2521964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Peter </a:t>
            </a:r>
            <a:r>
              <a:rPr lang="en-US" sz="1200" b="0" i="0" u="sng" kern="1200" dirty="0" err="1">
                <a:solidFill>
                  <a:schemeClr val="tx1"/>
                </a:solidFill>
                <a:effectLst/>
                <a:latin typeface="+mn-lt"/>
                <a:ea typeface="+mn-ea"/>
                <a:cs typeface="+mn-cs"/>
                <a:hlinkClick r:id="rId3"/>
              </a:rPr>
              <a:t>Dargatz</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https://pixabay.com/photos/berlin-reichstag-government-51058/</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23</a:t>
            </a:fld>
            <a:endParaRPr lang="en-US"/>
          </a:p>
        </p:txBody>
      </p:sp>
    </p:spTree>
    <p:extLst>
      <p:ext uri="{BB962C8B-B14F-4D97-AF65-F5344CB8AC3E}">
        <p14:creationId xmlns:p14="http://schemas.microsoft.com/office/powerpoint/2010/main" val="2276829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Peter </a:t>
            </a:r>
            <a:r>
              <a:rPr lang="en-US" sz="1200" b="0" i="0" u="sng" kern="1200" dirty="0" err="1">
                <a:solidFill>
                  <a:schemeClr val="tx1"/>
                </a:solidFill>
                <a:effectLst/>
                <a:latin typeface="+mn-lt"/>
                <a:ea typeface="+mn-ea"/>
                <a:cs typeface="+mn-cs"/>
                <a:hlinkClick r:id="rId3"/>
              </a:rPr>
              <a:t>Dargatz</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https://pixabay.com/photos/berlin-reichstag-government-51058/</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24</a:t>
            </a:fld>
            <a:endParaRPr lang="en-US"/>
          </a:p>
        </p:txBody>
      </p:sp>
    </p:spTree>
    <p:extLst>
      <p:ext uri="{BB962C8B-B14F-4D97-AF65-F5344CB8AC3E}">
        <p14:creationId xmlns:p14="http://schemas.microsoft.com/office/powerpoint/2010/main" val="271420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Peter </a:t>
            </a:r>
            <a:r>
              <a:rPr lang="en-US" sz="1200" b="0" i="0" u="sng" kern="1200" dirty="0" err="1">
                <a:solidFill>
                  <a:schemeClr val="tx1"/>
                </a:solidFill>
                <a:effectLst/>
                <a:latin typeface="+mn-lt"/>
                <a:ea typeface="+mn-ea"/>
                <a:cs typeface="+mn-cs"/>
                <a:hlinkClick r:id="rId3"/>
              </a:rPr>
              <a:t>Dargatz</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https://pixabay.com/photos/berlin-reichstag-government-51058/</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25</a:t>
            </a:fld>
            <a:endParaRPr lang="en-US"/>
          </a:p>
        </p:txBody>
      </p:sp>
    </p:spTree>
    <p:extLst>
      <p:ext uri="{BB962C8B-B14F-4D97-AF65-F5344CB8AC3E}">
        <p14:creationId xmlns:p14="http://schemas.microsoft.com/office/powerpoint/2010/main" val="729227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Bishnu</a:t>
            </a:r>
            <a:r>
              <a:rPr lang="en-US" sz="1200" b="0" i="0" u="sng" kern="1200" dirty="0">
                <a:solidFill>
                  <a:schemeClr val="tx1"/>
                </a:solidFill>
                <a:effectLst/>
                <a:latin typeface="+mn-lt"/>
                <a:ea typeface="+mn-ea"/>
                <a:cs typeface="+mn-cs"/>
                <a:hlinkClick r:id="rId3"/>
              </a:rPr>
              <a:t> Sarangi</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https://pixabay.com/photos/vikasa-soudha-vidhana-soudha-245035/</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26</a:t>
            </a:fld>
            <a:endParaRPr lang="en-US"/>
          </a:p>
        </p:txBody>
      </p:sp>
    </p:spTree>
    <p:extLst>
      <p:ext uri="{BB962C8B-B14F-4D97-AF65-F5344CB8AC3E}">
        <p14:creationId xmlns:p14="http://schemas.microsoft.com/office/powerpoint/2010/main" val="2116138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Bishnu</a:t>
            </a:r>
            <a:r>
              <a:rPr lang="en-US" sz="1200" b="0" i="0" u="sng" kern="1200" dirty="0">
                <a:solidFill>
                  <a:schemeClr val="tx1"/>
                </a:solidFill>
                <a:effectLst/>
                <a:latin typeface="+mn-lt"/>
                <a:ea typeface="+mn-ea"/>
                <a:cs typeface="+mn-cs"/>
                <a:hlinkClick r:id="rId3"/>
              </a:rPr>
              <a:t> Sarangi</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https://pixabay.com/photos/vikasa-soudha-vidhana-soudha-245035/</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27</a:t>
            </a:fld>
            <a:endParaRPr lang="en-US"/>
          </a:p>
        </p:txBody>
      </p:sp>
    </p:spTree>
    <p:extLst>
      <p:ext uri="{BB962C8B-B14F-4D97-AF65-F5344CB8AC3E}">
        <p14:creationId xmlns:p14="http://schemas.microsoft.com/office/powerpoint/2010/main" val="2461284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Ric Foster</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https://pixabay.com/photos/civil-war-monument-memorial-war-3389157/</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28</a:t>
            </a:fld>
            <a:endParaRPr lang="en-US"/>
          </a:p>
        </p:txBody>
      </p:sp>
    </p:spTree>
    <p:extLst>
      <p:ext uri="{BB962C8B-B14F-4D97-AF65-F5344CB8AC3E}">
        <p14:creationId xmlns:p14="http://schemas.microsoft.com/office/powerpoint/2010/main" val="1260881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Capri23auto</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https://pixabay.com/photos/flag-europe-europe-flag-eu-flag-3370970/</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29</a:t>
            </a:fld>
            <a:endParaRPr lang="en-US"/>
          </a:p>
        </p:txBody>
      </p:sp>
    </p:spTree>
    <p:extLst>
      <p:ext uri="{BB962C8B-B14F-4D97-AF65-F5344CB8AC3E}">
        <p14:creationId xmlns:p14="http://schemas.microsoft.com/office/powerpoint/2010/main" val="1660781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Kelli Dougal</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https://unsplash.com/photos/vbiQ_7vwfrs</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31</a:t>
            </a:fld>
            <a:endParaRPr lang="en-US"/>
          </a:p>
        </p:txBody>
      </p:sp>
    </p:spTree>
    <p:extLst>
      <p:ext uri="{BB962C8B-B14F-4D97-AF65-F5344CB8AC3E}">
        <p14:creationId xmlns:p14="http://schemas.microsoft.com/office/powerpoint/2010/main" val="31716275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32</a:t>
            </a:fld>
            <a:endParaRPr lang="en-US"/>
          </a:p>
        </p:txBody>
      </p:sp>
    </p:spTree>
    <p:extLst>
      <p:ext uri="{BB962C8B-B14F-4D97-AF65-F5344CB8AC3E}">
        <p14:creationId xmlns:p14="http://schemas.microsoft.com/office/powerpoint/2010/main" val="3958248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Jeff Sundstrom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https://unsplash.com/photos/4F9_Ze9RpTk</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33</a:t>
            </a:fld>
            <a:endParaRPr lang="en-US"/>
          </a:p>
        </p:txBody>
      </p:sp>
    </p:spTree>
    <p:extLst>
      <p:ext uri="{BB962C8B-B14F-4D97-AF65-F5344CB8AC3E}">
        <p14:creationId xmlns:p14="http://schemas.microsoft.com/office/powerpoint/2010/main" val="1042708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Anna Sullivan</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https://unsplash.com/photos/BBHIPz-gPXs</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a:t>
            </a:fld>
            <a:endParaRPr lang="en-US"/>
          </a:p>
        </p:txBody>
      </p:sp>
    </p:spTree>
    <p:extLst>
      <p:ext uri="{BB962C8B-B14F-4D97-AF65-F5344CB8AC3E}">
        <p14:creationId xmlns:p14="http://schemas.microsoft.com/office/powerpoint/2010/main" val="3102827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Jeff Sundstrom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https://unsplash.com/photos/4F9_Ze9RpTk</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34</a:t>
            </a:fld>
            <a:endParaRPr lang="en-US"/>
          </a:p>
        </p:txBody>
      </p:sp>
    </p:spTree>
    <p:extLst>
      <p:ext uri="{BB962C8B-B14F-4D97-AF65-F5344CB8AC3E}">
        <p14:creationId xmlns:p14="http://schemas.microsoft.com/office/powerpoint/2010/main" val="11113946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35</a:t>
            </a:fld>
            <a:endParaRPr lang="en-US"/>
          </a:p>
        </p:txBody>
      </p:sp>
    </p:spTree>
    <p:extLst>
      <p:ext uri="{BB962C8B-B14F-4D97-AF65-F5344CB8AC3E}">
        <p14:creationId xmlns:p14="http://schemas.microsoft.com/office/powerpoint/2010/main" val="34908365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Marco </a:t>
            </a:r>
            <a:r>
              <a:rPr lang="en-US" sz="1200" b="0" i="0" kern="1200" dirty="0" err="1">
                <a:solidFill>
                  <a:schemeClr val="tx1"/>
                </a:solidFill>
                <a:effectLst/>
                <a:latin typeface="+mn-lt"/>
                <a:ea typeface="+mn-ea"/>
                <a:cs typeface="+mn-cs"/>
                <a:hlinkClick r:id="rId3"/>
              </a:rPr>
              <a:t>Oriolesi</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dirty="0">
              <a:hlinkClick r:id="rId5"/>
            </a:endParaRPr>
          </a:p>
          <a:p>
            <a:r>
              <a:rPr lang="en-US" dirty="0">
                <a:hlinkClick r:id="rId5"/>
              </a:rPr>
              <a:t>https://unsplash.com/photos/wqLGlhjr6Og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68FC2-D8AD-42B7-A68E-A50B53324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6319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Caleb Fisher</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https://unsplash.com/photos/x4YxkJ2N1SU</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40</a:t>
            </a:fld>
            <a:endParaRPr lang="en-US"/>
          </a:p>
        </p:txBody>
      </p:sp>
    </p:spTree>
    <p:extLst>
      <p:ext uri="{BB962C8B-B14F-4D97-AF65-F5344CB8AC3E}">
        <p14:creationId xmlns:p14="http://schemas.microsoft.com/office/powerpoint/2010/main" val="35734827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Caleb Fisher</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https://unsplash.com/photos/x4YxkJ2N1SU</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41</a:t>
            </a:fld>
            <a:endParaRPr lang="en-US"/>
          </a:p>
        </p:txBody>
      </p:sp>
    </p:spTree>
    <p:extLst>
      <p:ext uri="{BB962C8B-B14F-4D97-AF65-F5344CB8AC3E}">
        <p14:creationId xmlns:p14="http://schemas.microsoft.com/office/powerpoint/2010/main" val="7619631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dcandau</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https://pixabay.com/photos/us-capitol-building-rotunda-art-826988/</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42</a:t>
            </a:fld>
            <a:endParaRPr lang="en-US"/>
          </a:p>
        </p:txBody>
      </p:sp>
    </p:spTree>
    <p:extLst>
      <p:ext uri="{BB962C8B-B14F-4D97-AF65-F5344CB8AC3E}">
        <p14:creationId xmlns:p14="http://schemas.microsoft.com/office/powerpoint/2010/main" val="19615834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1778011</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pPr fontAlgn="ctr"/>
            <a:r>
              <a:rPr lang="en-US" dirty="0">
                <a:hlinkClick r:id="rId5"/>
              </a:rPr>
              <a:t>https://pixabay.com/photos/us-capitol-building-washington-dc-4077168/</a:t>
            </a:r>
            <a:endParaRPr lang="en-US" sz="1200" b="0" i="0"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43</a:t>
            </a:fld>
            <a:endParaRPr lang="en-US"/>
          </a:p>
        </p:txBody>
      </p:sp>
    </p:spTree>
    <p:extLst>
      <p:ext uri="{BB962C8B-B14F-4D97-AF65-F5344CB8AC3E}">
        <p14:creationId xmlns:p14="http://schemas.microsoft.com/office/powerpoint/2010/main" val="2986110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René </a:t>
            </a:r>
            <a:r>
              <a:rPr lang="en-US" sz="1200" b="0" i="0" kern="1200" dirty="0" err="1">
                <a:solidFill>
                  <a:schemeClr val="tx1"/>
                </a:solidFill>
                <a:effectLst/>
                <a:latin typeface="+mn-lt"/>
                <a:ea typeface="+mn-ea"/>
                <a:cs typeface="+mn-cs"/>
                <a:hlinkClick r:id="rId3"/>
              </a:rPr>
              <a:t>DeAnda</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https://unsplash.com/photos/zfKlCKK-Ql0</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44</a:t>
            </a:fld>
            <a:endParaRPr lang="en-US"/>
          </a:p>
        </p:txBody>
      </p:sp>
    </p:spTree>
    <p:extLst>
      <p:ext uri="{BB962C8B-B14F-4D97-AF65-F5344CB8AC3E}">
        <p14:creationId xmlns:p14="http://schemas.microsoft.com/office/powerpoint/2010/main" val="11182667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René </a:t>
            </a:r>
            <a:r>
              <a:rPr lang="en-US" sz="1200" b="0" i="0" kern="1200" dirty="0" err="1">
                <a:solidFill>
                  <a:schemeClr val="tx1"/>
                </a:solidFill>
                <a:effectLst/>
                <a:latin typeface="+mn-lt"/>
                <a:ea typeface="+mn-ea"/>
                <a:cs typeface="+mn-cs"/>
                <a:hlinkClick r:id="rId3"/>
              </a:rPr>
              <a:t>DeAnda</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https://unsplash.com/photos/zfKlCKK-Ql0</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45</a:t>
            </a:fld>
            <a:endParaRPr lang="en-US"/>
          </a:p>
        </p:txBody>
      </p:sp>
    </p:spTree>
    <p:extLst>
      <p:ext uri="{BB962C8B-B14F-4D97-AF65-F5344CB8AC3E}">
        <p14:creationId xmlns:p14="http://schemas.microsoft.com/office/powerpoint/2010/main" val="42160836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272447</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https://pixabay.com/photos/supreme-court-building-usa-546279/</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46</a:t>
            </a:fld>
            <a:endParaRPr lang="en-US"/>
          </a:p>
        </p:txBody>
      </p:sp>
    </p:spTree>
    <p:extLst>
      <p:ext uri="{BB962C8B-B14F-4D97-AF65-F5344CB8AC3E}">
        <p14:creationId xmlns:p14="http://schemas.microsoft.com/office/powerpoint/2010/main" val="3468895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Birmingham Museums Trust</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https://unsplash.com/photos/hBqLhp0GUuw</a:t>
            </a:r>
            <a:endParaRPr lang="en-US" dirty="0"/>
          </a:p>
          <a:p>
            <a:endParaRPr lang="en-US" dirty="0"/>
          </a:p>
          <a:p>
            <a:r>
              <a:rPr lang="en-US" sz="1200" b="0" i="0" kern="1200" dirty="0">
                <a:solidFill>
                  <a:schemeClr val="tx1"/>
                </a:solidFill>
                <a:effectLst/>
                <a:latin typeface="+mn-lt"/>
                <a:ea typeface="+mn-ea"/>
                <a:cs typeface="+mn-cs"/>
              </a:rPr>
              <a:t>The Marriage of Editha with </a:t>
            </a:r>
            <a:r>
              <a:rPr lang="en-US" sz="1200" b="0" i="0" kern="1200" dirty="0" err="1">
                <a:solidFill>
                  <a:schemeClr val="tx1"/>
                </a:solidFill>
                <a:effectLst/>
                <a:latin typeface="+mn-lt"/>
                <a:ea typeface="+mn-ea"/>
                <a:cs typeface="+mn-cs"/>
              </a:rPr>
              <a:t>Sigtrygg</a:t>
            </a:r>
            <a:r>
              <a:rPr lang="en-US" sz="1200" b="0" i="0" kern="1200" dirty="0">
                <a:solidFill>
                  <a:schemeClr val="tx1"/>
                </a:solidFill>
                <a:effectLst/>
                <a:latin typeface="+mn-lt"/>
                <a:ea typeface="+mn-ea"/>
                <a:cs typeface="+mn-cs"/>
              </a:rPr>
              <a:t>, King of </a:t>
            </a:r>
            <a:r>
              <a:rPr lang="en-US" sz="1200" b="0" i="0" kern="1200" dirty="0" err="1">
                <a:solidFill>
                  <a:schemeClr val="tx1"/>
                </a:solidFill>
                <a:effectLst/>
                <a:latin typeface="+mn-lt"/>
                <a:ea typeface="+mn-ea"/>
                <a:cs typeface="+mn-cs"/>
              </a:rPr>
              <a:t>Northumbria</a:t>
            </a:r>
            <a:r>
              <a:rPr lang="en-US" sz="1200" b="0" i="0" kern="1200" dirty="0">
                <a:solidFill>
                  <a:schemeClr val="tx1"/>
                </a:solidFill>
                <a:effectLst/>
                <a:latin typeface="+mn-lt"/>
                <a:ea typeface="+mn-ea"/>
                <a:cs typeface="+mn-cs"/>
              </a:rPr>
              <a:t>, 1909, Ford </a:t>
            </a:r>
            <a:r>
              <a:rPr lang="en-US" sz="1200" b="0" i="0" kern="1200" dirty="0" err="1">
                <a:solidFill>
                  <a:schemeClr val="tx1"/>
                </a:solidFill>
                <a:effectLst/>
                <a:latin typeface="+mn-lt"/>
                <a:ea typeface="+mn-ea"/>
                <a:cs typeface="+mn-cs"/>
              </a:rPr>
              <a:t>Madox</a:t>
            </a:r>
            <a:r>
              <a:rPr lang="en-US" sz="1200" b="0" i="0" kern="1200" dirty="0">
                <a:solidFill>
                  <a:schemeClr val="tx1"/>
                </a:solidFill>
                <a:effectLst/>
                <a:latin typeface="+mn-lt"/>
                <a:ea typeface="+mn-ea"/>
                <a:cs typeface="+mn-cs"/>
              </a:rPr>
              <a:t> Brown</a:t>
            </a:r>
          </a:p>
          <a:p>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a:t>
            </a:fld>
            <a:endParaRPr lang="en-US"/>
          </a:p>
        </p:txBody>
      </p:sp>
    </p:spTree>
    <p:extLst>
      <p:ext uri="{BB962C8B-B14F-4D97-AF65-F5344CB8AC3E}">
        <p14:creationId xmlns:p14="http://schemas.microsoft.com/office/powerpoint/2010/main" val="26579031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272447</a:t>
            </a:r>
            <a:r>
              <a:rPr lang="en-US" sz="1200" b="0" i="0" kern="1200" dirty="0">
                <a:solidFill>
                  <a:schemeClr val="tx1"/>
                </a:solidFill>
                <a:effectLst/>
                <a:latin typeface="+mn-lt"/>
                <a:ea typeface="+mn-ea"/>
                <a:cs typeface="+mn-cs"/>
              </a:rPr>
              <a:t> from </a:t>
            </a:r>
            <a:r>
              <a:rPr lang="en-US" sz="1200" b="0" i="0" u="sng" kern="1200" dirty="0">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https://pixabay.com/photos/supreme-court-building-usa-546279/</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47</a:t>
            </a:fld>
            <a:endParaRPr lang="en-US"/>
          </a:p>
        </p:txBody>
      </p:sp>
    </p:spTree>
    <p:extLst>
      <p:ext uri="{BB962C8B-B14F-4D97-AF65-F5344CB8AC3E}">
        <p14:creationId xmlns:p14="http://schemas.microsoft.com/office/powerpoint/2010/main" val="24917539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48</a:t>
            </a:fld>
            <a:endParaRPr lang="en-US"/>
          </a:p>
        </p:txBody>
      </p:sp>
    </p:spTree>
    <p:extLst>
      <p:ext uri="{BB962C8B-B14F-4D97-AF65-F5344CB8AC3E}">
        <p14:creationId xmlns:p14="http://schemas.microsoft.com/office/powerpoint/2010/main" val="38410306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https://pixabay.com/photos/house-of-representatives-des-moines-1731554/</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49</a:t>
            </a:fld>
            <a:endParaRPr lang="en-US"/>
          </a:p>
        </p:txBody>
      </p:sp>
    </p:spTree>
    <p:extLst>
      <p:ext uri="{BB962C8B-B14F-4D97-AF65-F5344CB8AC3E}">
        <p14:creationId xmlns:p14="http://schemas.microsoft.com/office/powerpoint/2010/main" val="34390673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Kim Broomhall</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https://pixabay.com/photos/capitol-building-austin-texas-96827/</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50</a:t>
            </a:fld>
            <a:endParaRPr lang="en-US"/>
          </a:p>
        </p:txBody>
      </p:sp>
    </p:spTree>
    <p:extLst>
      <p:ext uri="{BB962C8B-B14F-4D97-AF65-F5344CB8AC3E}">
        <p14:creationId xmlns:p14="http://schemas.microsoft.com/office/powerpoint/2010/main" val="16120891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Marco </a:t>
            </a:r>
            <a:r>
              <a:rPr lang="en-US" sz="1200" b="0" i="0" kern="1200" dirty="0" err="1">
                <a:solidFill>
                  <a:schemeClr val="tx1"/>
                </a:solidFill>
                <a:effectLst/>
                <a:latin typeface="+mn-lt"/>
                <a:ea typeface="+mn-ea"/>
                <a:cs typeface="+mn-cs"/>
                <a:hlinkClick r:id="rId3"/>
              </a:rPr>
              <a:t>Oriolesi</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dirty="0">
              <a:hlinkClick r:id="rId5"/>
            </a:endParaRPr>
          </a:p>
          <a:p>
            <a:r>
              <a:rPr lang="en-US" dirty="0">
                <a:hlinkClick r:id="rId5"/>
              </a:rPr>
              <a:t>https://unsplash.com/photos/wqLGlhjr6Og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68FC2-D8AD-42B7-A68E-A50B53324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3163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Ryan </a:t>
            </a:r>
            <a:r>
              <a:rPr lang="en-US" sz="1200" b="0" i="0" u="sng" kern="1200" dirty="0" err="1">
                <a:solidFill>
                  <a:schemeClr val="tx1"/>
                </a:solidFill>
                <a:effectLst/>
                <a:latin typeface="+mn-lt"/>
                <a:ea typeface="+mn-ea"/>
                <a:cs typeface="+mn-cs"/>
                <a:hlinkClick r:id="rId3"/>
              </a:rPr>
              <a:t>Grech</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https://pixabay.com/photos/athens-caryatid-greece-temple-3411147/</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55</a:t>
            </a:fld>
            <a:endParaRPr lang="en-US"/>
          </a:p>
        </p:txBody>
      </p:sp>
    </p:spTree>
    <p:extLst>
      <p:ext uri="{BB962C8B-B14F-4D97-AF65-F5344CB8AC3E}">
        <p14:creationId xmlns:p14="http://schemas.microsoft.com/office/powerpoint/2010/main" val="7056710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Leonhard </a:t>
            </a:r>
            <a:r>
              <a:rPr lang="en-US" sz="1200" b="0" i="0" u="sng" kern="1200" dirty="0" err="1">
                <a:solidFill>
                  <a:schemeClr val="tx1"/>
                </a:solidFill>
                <a:effectLst/>
                <a:latin typeface="+mn-lt"/>
                <a:ea typeface="+mn-ea"/>
                <a:cs typeface="+mn-cs"/>
                <a:hlinkClick r:id="rId3"/>
              </a:rPr>
              <a:t>Niederwimmer</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https://pixabay.com/photos/athens-acropolis-greece-temple-4881001/</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56</a:t>
            </a:fld>
            <a:endParaRPr lang="en-US"/>
          </a:p>
        </p:txBody>
      </p:sp>
    </p:spTree>
    <p:extLst>
      <p:ext uri="{BB962C8B-B14F-4D97-AF65-F5344CB8AC3E}">
        <p14:creationId xmlns:p14="http://schemas.microsoft.com/office/powerpoint/2010/main" val="36290114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Theo </a:t>
            </a:r>
            <a:r>
              <a:rPr lang="en-US" sz="1200" b="0" i="0" kern="1200" dirty="0" err="1">
                <a:solidFill>
                  <a:schemeClr val="tx1"/>
                </a:solidFill>
                <a:effectLst/>
                <a:latin typeface="+mn-lt"/>
                <a:ea typeface="+mn-ea"/>
                <a:cs typeface="+mn-cs"/>
                <a:hlinkClick r:id="rId3"/>
              </a:rPr>
              <a:t>Leconte</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https://unsplash.com/photos/y3_-hzTcxm4</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57</a:t>
            </a:fld>
            <a:endParaRPr lang="en-US"/>
          </a:p>
        </p:txBody>
      </p:sp>
    </p:spTree>
    <p:extLst>
      <p:ext uri="{BB962C8B-B14F-4D97-AF65-F5344CB8AC3E}">
        <p14:creationId xmlns:p14="http://schemas.microsoft.com/office/powerpoint/2010/main" val="39932799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Rudy and Peter </a:t>
            </a:r>
            <a:r>
              <a:rPr lang="en-US" sz="1200" b="0" i="0" u="sng" kern="1200" dirty="0" err="1">
                <a:solidFill>
                  <a:schemeClr val="tx1"/>
                </a:solidFill>
                <a:effectLst/>
                <a:latin typeface="+mn-lt"/>
                <a:ea typeface="+mn-ea"/>
                <a:cs typeface="+mn-cs"/>
                <a:hlinkClick r:id="rId3"/>
              </a:rPr>
              <a:t>Skitterians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https://pixabay.com/photos/julius-caesar-roman-italy-rome-2789915/</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58</a:t>
            </a:fld>
            <a:endParaRPr lang="en-US"/>
          </a:p>
        </p:txBody>
      </p:sp>
    </p:spTree>
    <p:extLst>
      <p:ext uri="{BB962C8B-B14F-4D97-AF65-F5344CB8AC3E}">
        <p14:creationId xmlns:p14="http://schemas.microsoft.com/office/powerpoint/2010/main" val="33045017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Honza56</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https://pixabay.com/photos/king-john-s-castle-castle-ireland-4519021/</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59</a:t>
            </a:fld>
            <a:endParaRPr lang="en-US"/>
          </a:p>
        </p:txBody>
      </p:sp>
    </p:spTree>
    <p:extLst>
      <p:ext uri="{BB962C8B-B14F-4D97-AF65-F5344CB8AC3E}">
        <p14:creationId xmlns:p14="http://schemas.microsoft.com/office/powerpoint/2010/main" val="3399641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Birmingham Museums Trust</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https://unsplash.com/photos/hBqLhp0GUuw</a:t>
            </a:r>
            <a:endParaRPr lang="en-US" dirty="0"/>
          </a:p>
          <a:p>
            <a:endParaRPr lang="en-US" dirty="0"/>
          </a:p>
          <a:p>
            <a:r>
              <a:rPr lang="en-US" sz="1200" b="0" i="0" kern="1200" dirty="0">
                <a:solidFill>
                  <a:schemeClr val="tx1"/>
                </a:solidFill>
                <a:effectLst/>
                <a:latin typeface="+mn-lt"/>
                <a:ea typeface="+mn-ea"/>
                <a:cs typeface="+mn-cs"/>
              </a:rPr>
              <a:t>The Marriage of Editha with </a:t>
            </a:r>
            <a:r>
              <a:rPr lang="en-US" sz="1200" b="0" i="0" kern="1200" dirty="0" err="1">
                <a:solidFill>
                  <a:schemeClr val="tx1"/>
                </a:solidFill>
                <a:effectLst/>
                <a:latin typeface="+mn-lt"/>
                <a:ea typeface="+mn-ea"/>
                <a:cs typeface="+mn-cs"/>
              </a:rPr>
              <a:t>Sigtrygg</a:t>
            </a:r>
            <a:r>
              <a:rPr lang="en-US" sz="1200" b="0" i="0" kern="1200" dirty="0">
                <a:solidFill>
                  <a:schemeClr val="tx1"/>
                </a:solidFill>
                <a:effectLst/>
                <a:latin typeface="+mn-lt"/>
                <a:ea typeface="+mn-ea"/>
                <a:cs typeface="+mn-cs"/>
              </a:rPr>
              <a:t>, King of </a:t>
            </a:r>
            <a:r>
              <a:rPr lang="en-US" sz="1200" b="0" i="0" kern="1200" dirty="0" err="1">
                <a:solidFill>
                  <a:schemeClr val="tx1"/>
                </a:solidFill>
                <a:effectLst/>
                <a:latin typeface="+mn-lt"/>
                <a:ea typeface="+mn-ea"/>
                <a:cs typeface="+mn-cs"/>
              </a:rPr>
              <a:t>Northumbria</a:t>
            </a:r>
            <a:r>
              <a:rPr lang="en-US" sz="1200" b="0" i="0" kern="1200" dirty="0">
                <a:solidFill>
                  <a:schemeClr val="tx1"/>
                </a:solidFill>
                <a:effectLst/>
                <a:latin typeface="+mn-lt"/>
                <a:ea typeface="+mn-ea"/>
                <a:cs typeface="+mn-cs"/>
              </a:rPr>
              <a:t>, 1909, Ford </a:t>
            </a:r>
            <a:r>
              <a:rPr lang="en-US" sz="1200" b="0" i="0" kern="1200" dirty="0" err="1">
                <a:solidFill>
                  <a:schemeClr val="tx1"/>
                </a:solidFill>
                <a:effectLst/>
                <a:latin typeface="+mn-lt"/>
                <a:ea typeface="+mn-ea"/>
                <a:cs typeface="+mn-cs"/>
              </a:rPr>
              <a:t>Madox</a:t>
            </a:r>
            <a:r>
              <a:rPr lang="en-US" sz="1200" b="0" i="0" kern="1200" dirty="0">
                <a:solidFill>
                  <a:schemeClr val="tx1"/>
                </a:solidFill>
                <a:effectLst/>
                <a:latin typeface="+mn-lt"/>
                <a:ea typeface="+mn-ea"/>
                <a:cs typeface="+mn-cs"/>
              </a:rPr>
              <a:t> Brown</a:t>
            </a:r>
          </a:p>
          <a:p>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a:t>
            </a:fld>
            <a:endParaRPr lang="en-US"/>
          </a:p>
        </p:txBody>
      </p:sp>
    </p:spTree>
    <p:extLst>
      <p:ext uri="{BB962C8B-B14F-4D97-AF65-F5344CB8AC3E}">
        <p14:creationId xmlns:p14="http://schemas.microsoft.com/office/powerpoint/2010/main" val="21038397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Honza56</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https://pixabay.com/photos/king-john-s-castle-castle-ireland-4519021/</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60</a:t>
            </a:fld>
            <a:endParaRPr lang="en-US"/>
          </a:p>
        </p:txBody>
      </p:sp>
    </p:spTree>
    <p:extLst>
      <p:ext uri="{BB962C8B-B14F-4D97-AF65-F5344CB8AC3E}">
        <p14:creationId xmlns:p14="http://schemas.microsoft.com/office/powerpoint/2010/main" val="22745931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https://pixabay.com/photos/london-england-great-britain-uk-2393098/</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61</a:t>
            </a:fld>
            <a:endParaRPr lang="en-US"/>
          </a:p>
        </p:txBody>
      </p:sp>
    </p:spTree>
    <p:extLst>
      <p:ext uri="{BB962C8B-B14F-4D97-AF65-F5344CB8AC3E}">
        <p14:creationId xmlns:p14="http://schemas.microsoft.com/office/powerpoint/2010/main" val="1761329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WikiImages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https://pixabay.com/photos/benjamin-franklin-1767-writer-62846/</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62</a:t>
            </a:fld>
            <a:endParaRPr lang="en-US"/>
          </a:p>
        </p:txBody>
      </p:sp>
    </p:spTree>
    <p:extLst>
      <p:ext uri="{BB962C8B-B14F-4D97-AF65-F5344CB8AC3E}">
        <p14:creationId xmlns:p14="http://schemas.microsoft.com/office/powerpoint/2010/main" val="25601833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WikiImages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pPr fontAlgn="ctr"/>
            <a:r>
              <a:rPr lang="en-US" dirty="0">
                <a:hlinkClick r:id="rId5"/>
              </a:rPr>
              <a:t>https://pixabay.com/photos/declaration-of-independence-62972/</a:t>
            </a:r>
            <a:endParaRPr lang="en-US" sz="1200" b="0" i="0"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63</a:t>
            </a:fld>
            <a:endParaRPr lang="en-US"/>
          </a:p>
        </p:txBody>
      </p:sp>
    </p:spTree>
    <p:extLst>
      <p:ext uri="{BB962C8B-B14F-4D97-AF65-F5344CB8AC3E}">
        <p14:creationId xmlns:p14="http://schemas.microsoft.com/office/powerpoint/2010/main" val="1350642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WikiImages</a:t>
            </a:r>
            <a:r>
              <a:rPr lang="en-US" sz="1200" b="0" i="0" kern="1200" dirty="0">
                <a:solidFill>
                  <a:schemeClr val="tx1"/>
                </a:solidFill>
                <a:effectLst/>
                <a:latin typeface="+mn-lt"/>
                <a:ea typeface="+mn-ea"/>
                <a:cs typeface="+mn-cs"/>
              </a:rPr>
              <a:t> from </a:t>
            </a:r>
            <a:r>
              <a:rPr lang="en-US" sz="1200" b="0" i="0" u="sng" kern="1200" dirty="0">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pPr fontAlgn="ctr"/>
            <a:r>
              <a:rPr lang="en-US" dirty="0">
                <a:hlinkClick r:id="rId5"/>
              </a:rPr>
              <a:t>https://pixabay.com/photos/declaration-of-independence-62972/</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64</a:t>
            </a:fld>
            <a:endParaRPr lang="en-US"/>
          </a:p>
        </p:txBody>
      </p:sp>
    </p:spTree>
    <p:extLst>
      <p:ext uri="{BB962C8B-B14F-4D97-AF65-F5344CB8AC3E}">
        <p14:creationId xmlns:p14="http://schemas.microsoft.com/office/powerpoint/2010/main" val="22600545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BJU Press Art</a:t>
            </a:r>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65</a:t>
            </a:fld>
            <a:endParaRPr lang="en-US"/>
          </a:p>
        </p:txBody>
      </p:sp>
    </p:spTree>
    <p:extLst>
      <p:ext uri="{BB962C8B-B14F-4D97-AF65-F5344CB8AC3E}">
        <p14:creationId xmlns:p14="http://schemas.microsoft.com/office/powerpoint/2010/main" val="32278088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Library of Congress</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https://unsplash.com/photos/zlNc41HNy2o</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66</a:t>
            </a:fld>
            <a:endParaRPr lang="en-US"/>
          </a:p>
        </p:txBody>
      </p:sp>
    </p:spTree>
    <p:extLst>
      <p:ext uri="{BB962C8B-B14F-4D97-AF65-F5344CB8AC3E}">
        <p14:creationId xmlns:p14="http://schemas.microsoft.com/office/powerpoint/2010/main" val="33393192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Free-Photos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https://pixabay.com/photos/statue-of-liberty-landmark-liberty-1210001/</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68FC2-D8AD-42B7-A68E-A50B53324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3188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Jorge Alcala</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https://unsplash.com/photos/fbtHV94f-bA</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71</a:t>
            </a:fld>
            <a:endParaRPr lang="en-US"/>
          </a:p>
        </p:txBody>
      </p:sp>
    </p:spTree>
    <p:extLst>
      <p:ext uri="{BB962C8B-B14F-4D97-AF65-F5344CB8AC3E}">
        <p14:creationId xmlns:p14="http://schemas.microsoft.com/office/powerpoint/2010/main" val="14248532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Trent </a:t>
            </a:r>
            <a:r>
              <a:rPr lang="en-US" sz="1200" b="0" i="0" kern="1200" dirty="0" err="1">
                <a:solidFill>
                  <a:schemeClr val="tx1"/>
                </a:solidFill>
                <a:effectLst/>
                <a:latin typeface="+mn-lt"/>
                <a:ea typeface="+mn-ea"/>
                <a:cs typeface="+mn-cs"/>
                <a:hlinkClick r:id="rId3"/>
              </a:rPr>
              <a:t>Szmolnik</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https://unsplash.com/photos/KSBbIiaRFds</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72</a:t>
            </a:fld>
            <a:endParaRPr lang="en-US"/>
          </a:p>
        </p:txBody>
      </p:sp>
    </p:spTree>
    <p:extLst>
      <p:ext uri="{BB962C8B-B14F-4D97-AF65-F5344CB8AC3E}">
        <p14:creationId xmlns:p14="http://schemas.microsoft.com/office/powerpoint/2010/main" val="3131027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WikiImages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https://pixabay.com/photos/queen-england-elizabeth-ii-portrait-63006/</a:t>
            </a:r>
            <a:br>
              <a:rPr lang="en-US" dirty="0"/>
            </a:b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7</a:t>
            </a:fld>
            <a:endParaRPr lang="en-US"/>
          </a:p>
        </p:txBody>
      </p:sp>
    </p:spTree>
    <p:extLst>
      <p:ext uri="{BB962C8B-B14F-4D97-AF65-F5344CB8AC3E}">
        <p14:creationId xmlns:p14="http://schemas.microsoft.com/office/powerpoint/2010/main" val="39209931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Dyana</a:t>
            </a:r>
            <a:r>
              <a:rPr lang="en-US" sz="1200" b="0" i="0" kern="1200" dirty="0">
                <a:solidFill>
                  <a:schemeClr val="tx1"/>
                </a:solidFill>
                <a:effectLst/>
                <a:latin typeface="+mn-lt"/>
                <a:ea typeface="+mn-ea"/>
                <a:cs typeface="+mn-cs"/>
                <a:hlinkClick r:id="rId3"/>
              </a:rPr>
              <a:t> Wing So</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https://unsplash.com/photos/Og16Foo-pd8</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73</a:t>
            </a:fld>
            <a:endParaRPr lang="en-US"/>
          </a:p>
        </p:txBody>
      </p:sp>
    </p:spTree>
    <p:extLst>
      <p:ext uri="{BB962C8B-B14F-4D97-AF65-F5344CB8AC3E}">
        <p14:creationId xmlns:p14="http://schemas.microsoft.com/office/powerpoint/2010/main" val="17439389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Ben White</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https://unsplash.com/photos/vtCBruWoNqo</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74</a:t>
            </a:fld>
            <a:endParaRPr lang="en-US"/>
          </a:p>
        </p:txBody>
      </p:sp>
    </p:spTree>
    <p:extLst>
      <p:ext uri="{BB962C8B-B14F-4D97-AF65-F5344CB8AC3E}">
        <p14:creationId xmlns:p14="http://schemas.microsoft.com/office/powerpoint/2010/main" val="23648392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Headway</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https://unsplash.com/photos/5QgIuuBxKwM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75</a:t>
            </a:fld>
            <a:endParaRPr lang="en-US"/>
          </a:p>
        </p:txBody>
      </p:sp>
    </p:spTree>
    <p:extLst>
      <p:ext uri="{BB962C8B-B14F-4D97-AF65-F5344CB8AC3E}">
        <p14:creationId xmlns:p14="http://schemas.microsoft.com/office/powerpoint/2010/main" val="8955107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Pexels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https://pixabay.com/photos/architecture-new-york-city-manhattan-1853552/</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76</a:t>
            </a:fld>
            <a:endParaRPr lang="en-US"/>
          </a:p>
        </p:txBody>
      </p:sp>
    </p:spTree>
    <p:extLst>
      <p:ext uri="{BB962C8B-B14F-4D97-AF65-F5344CB8AC3E}">
        <p14:creationId xmlns:p14="http://schemas.microsoft.com/office/powerpoint/2010/main" val="11109244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Free-Photos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https://pixabay.com/photos/statue-of-liberty-landmark-liberty-1210001/</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68FC2-D8AD-42B7-A68E-A50B53324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5121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Helloquence</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https://unsplash.com/photos/5fNmWej4tAA</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81</a:t>
            </a:fld>
            <a:endParaRPr lang="en-US"/>
          </a:p>
        </p:txBody>
      </p:sp>
    </p:spTree>
    <p:extLst>
      <p:ext uri="{BB962C8B-B14F-4D97-AF65-F5344CB8AC3E}">
        <p14:creationId xmlns:p14="http://schemas.microsoft.com/office/powerpoint/2010/main" val="42420774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82</a:t>
            </a:fld>
            <a:endParaRPr lang="en-US"/>
          </a:p>
        </p:txBody>
      </p:sp>
    </p:spTree>
    <p:extLst>
      <p:ext uri="{BB962C8B-B14F-4D97-AF65-F5344CB8AC3E}">
        <p14:creationId xmlns:p14="http://schemas.microsoft.com/office/powerpoint/2010/main" val="28814979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MD Duran</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https://unsplash.com/photos/1VqHRwxcCCw</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83</a:t>
            </a:fld>
            <a:endParaRPr lang="en-US"/>
          </a:p>
        </p:txBody>
      </p:sp>
    </p:spTree>
    <p:extLst>
      <p:ext uri="{BB962C8B-B14F-4D97-AF65-F5344CB8AC3E}">
        <p14:creationId xmlns:p14="http://schemas.microsoft.com/office/powerpoint/2010/main" val="4272825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Sebastian Pichler</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https://unsplash.com/photos/bAQH53VquTc</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84</a:t>
            </a:fld>
            <a:endParaRPr lang="en-US"/>
          </a:p>
        </p:txBody>
      </p:sp>
    </p:spTree>
    <p:extLst>
      <p:ext uri="{BB962C8B-B14F-4D97-AF65-F5344CB8AC3E}">
        <p14:creationId xmlns:p14="http://schemas.microsoft.com/office/powerpoint/2010/main" val="37270045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Casey Horner</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https://unsplash.com/photos/pArjs_G6m4Y</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89</a:t>
            </a:fld>
            <a:endParaRPr lang="en-US"/>
          </a:p>
        </p:txBody>
      </p:sp>
    </p:spTree>
    <p:extLst>
      <p:ext uri="{BB962C8B-B14F-4D97-AF65-F5344CB8AC3E}">
        <p14:creationId xmlns:p14="http://schemas.microsoft.com/office/powerpoint/2010/main" val="3604037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Alex_Berlin</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https://pixabay.com/photos/north-korea-pyongyang-bronze-3340884/</a:t>
            </a:r>
            <a:br>
              <a:rPr lang="en-US" dirty="0"/>
            </a:b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8</a:t>
            </a:fld>
            <a:endParaRPr lang="en-US"/>
          </a:p>
        </p:txBody>
      </p:sp>
    </p:spTree>
    <p:extLst>
      <p:ext uri="{BB962C8B-B14F-4D97-AF65-F5344CB8AC3E}">
        <p14:creationId xmlns:p14="http://schemas.microsoft.com/office/powerpoint/2010/main" val="682988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90</a:t>
            </a:fld>
            <a:endParaRPr lang="en-US"/>
          </a:p>
        </p:txBody>
      </p:sp>
    </p:spTree>
    <p:extLst>
      <p:ext uri="{BB962C8B-B14F-4D97-AF65-F5344CB8AC3E}">
        <p14:creationId xmlns:p14="http://schemas.microsoft.com/office/powerpoint/2010/main" val="38021944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91</a:t>
            </a:fld>
            <a:endParaRPr lang="en-US"/>
          </a:p>
        </p:txBody>
      </p:sp>
    </p:spTree>
    <p:extLst>
      <p:ext uri="{BB962C8B-B14F-4D97-AF65-F5344CB8AC3E}">
        <p14:creationId xmlns:p14="http://schemas.microsoft.com/office/powerpoint/2010/main" val="31612345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92</a:t>
            </a:fld>
            <a:endParaRPr lang="en-US"/>
          </a:p>
        </p:txBody>
      </p:sp>
    </p:spTree>
    <p:extLst>
      <p:ext uri="{BB962C8B-B14F-4D97-AF65-F5344CB8AC3E}">
        <p14:creationId xmlns:p14="http://schemas.microsoft.com/office/powerpoint/2010/main" val="20989848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93</a:t>
            </a:fld>
            <a:endParaRPr lang="en-US"/>
          </a:p>
        </p:txBody>
      </p:sp>
    </p:spTree>
    <p:extLst>
      <p:ext uri="{BB962C8B-B14F-4D97-AF65-F5344CB8AC3E}">
        <p14:creationId xmlns:p14="http://schemas.microsoft.com/office/powerpoint/2010/main" val="31841435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94</a:t>
            </a:fld>
            <a:endParaRPr lang="en-US"/>
          </a:p>
        </p:txBody>
      </p:sp>
    </p:spTree>
    <p:extLst>
      <p:ext uri="{BB962C8B-B14F-4D97-AF65-F5344CB8AC3E}">
        <p14:creationId xmlns:p14="http://schemas.microsoft.com/office/powerpoint/2010/main" val="24143990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95</a:t>
            </a:fld>
            <a:endParaRPr lang="en-US"/>
          </a:p>
        </p:txBody>
      </p:sp>
    </p:spTree>
    <p:extLst>
      <p:ext uri="{BB962C8B-B14F-4D97-AF65-F5344CB8AC3E}">
        <p14:creationId xmlns:p14="http://schemas.microsoft.com/office/powerpoint/2010/main" val="23520190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96</a:t>
            </a:fld>
            <a:endParaRPr lang="en-US"/>
          </a:p>
        </p:txBody>
      </p:sp>
    </p:spTree>
    <p:extLst>
      <p:ext uri="{BB962C8B-B14F-4D97-AF65-F5344CB8AC3E}">
        <p14:creationId xmlns:p14="http://schemas.microsoft.com/office/powerpoint/2010/main" val="30974434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97</a:t>
            </a:fld>
            <a:endParaRPr lang="en-US"/>
          </a:p>
        </p:txBody>
      </p:sp>
    </p:spTree>
    <p:extLst>
      <p:ext uri="{BB962C8B-B14F-4D97-AF65-F5344CB8AC3E}">
        <p14:creationId xmlns:p14="http://schemas.microsoft.com/office/powerpoint/2010/main" val="124223690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98</a:t>
            </a:fld>
            <a:endParaRPr lang="en-US"/>
          </a:p>
        </p:txBody>
      </p:sp>
    </p:spTree>
    <p:extLst>
      <p:ext uri="{BB962C8B-B14F-4D97-AF65-F5344CB8AC3E}">
        <p14:creationId xmlns:p14="http://schemas.microsoft.com/office/powerpoint/2010/main" val="363607214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99</a:t>
            </a:fld>
            <a:endParaRPr lang="en-US"/>
          </a:p>
        </p:txBody>
      </p:sp>
    </p:spTree>
    <p:extLst>
      <p:ext uri="{BB962C8B-B14F-4D97-AF65-F5344CB8AC3E}">
        <p14:creationId xmlns:p14="http://schemas.microsoft.com/office/powerpoint/2010/main" val="1266498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Alex_Berlin</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https://pixabay.com/photos/north-korea-pyongyang-bronze-3340884/</a:t>
            </a:r>
            <a:br>
              <a:rPr lang="en-US" dirty="0"/>
            </a:b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9</a:t>
            </a:fld>
            <a:endParaRPr lang="en-US"/>
          </a:p>
        </p:txBody>
      </p:sp>
    </p:spTree>
    <p:extLst>
      <p:ext uri="{BB962C8B-B14F-4D97-AF65-F5344CB8AC3E}">
        <p14:creationId xmlns:p14="http://schemas.microsoft.com/office/powerpoint/2010/main" val="15469359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100</a:t>
            </a:fld>
            <a:endParaRPr lang="en-US"/>
          </a:p>
        </p:txBody>
      </p:sp>
    </p:spTree>
    <p:extLst>
      <p:ext uri="{BB962C8B-B14F-4D97-AF65-F5344CB8AC3E}">
        <p14:creationId xmlns:p14="http://schemas.microsoft.com/office/powerpoint/2010/main" val="2044590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101</a:t>
            </a:fld>
            <a:endParaRPr lang="en-US"/>
          </a:p>
        </p:txBody>
      </p:sp>
    </p:spTree>
    <p:extLst>
      <p:ext uri="{BB962C8B-B14F-4D97-AF65-F5344CB8AC3E}">
        <p14:creationId xmlns:p14="http://schemas.microsoft.com/office/powerpoint/2010/main" val="21955474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102</a:t>
            </a:fld>
            <a:endParaRPr lang="en-US"/>
          </a:p>
        </p:txBody>
      </p:sp>
    </p:spTree>
    <p:extLst>
      <p:ext uri="{BB962C8B-B14F-4D97-AF65-F5344CB8AC3E}">
        <p14:creationId xmlns:p14="http://schemas.microsoft.com/office/powerpoint/2010/main" val="39571300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103</a:t>
            </a:fld>
            <a:endParaRPr lang="en-US"/>
          </a:p>
        </p:txBody>
      </p:sp>
    </p:spTree>
    <p:extLst>
      <p:ext uri="{BB962C8B-B14F-4D97-AF65-F5344CB8AC3E}">
        <p14:creationId xmlns:p14="http://schemas.microsoft.com/office/powerpoint/2010/main" val="36018156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104</a:t>
            </a:fld>
            <a:endParaRPr lang="en-US"/>
          </a:p>
        </p:txBody>
      </p:sp>
    </p:spTree>
    <p:extLst>
      <p:ext uri="{BB962C8B-B14F-4D97-AF65-F5344CB8AC3E}">
        <p14:creationId xmlns:p14="http://schemas.microsoft.com/office/powerpoint/2010/main" val="40282215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105</a:t>
            </a:fld>
            <a:endParaRPr lang="en-US"/>
          </a:p>
        </p:txBody>
      </p:sp>
    </p:spTree>
    <p:extLst>
      <p:ext uri="{BB962C8B-B14F-4D97-AF65-F5344CB8AC3E}">
        <p14:creationId xmlns:p14="http://schemas.microsoft.com/office/powerpoint/2010/main" val="90064529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106</a:t>
            </a:fld>
            <a:endParaRPr lang="en-US"/>
          </a:p>
        </p:txBody>
      </p:sp>
    </p:spTree>
    <p:extLst>
      <p:ext uri="{BB962C8B-B14F-4D97-AF65-F5344CB8AC3E}">
        <p14:creationId xmlns:p14="http://schemas.microsoft.com/office/powerpoint/2010/main" val="34176886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107</a:t>
            </a:fld>
            <a:endParaRPr lang="en-US"/>
          </a:p>
        </p:txBody>
      </p:sp>
    </p:spTree>
    <p:extLst>
      <p:ext uri="{BB962C8B-B14F-4D97-AF65-F5344CB8AC3E}">
        <p14:creationId xmlns:p14="http://schemas.microsoft.com/office/powerpoint/2010/main" val="231587648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108</a:t>
            </a:fld>
            <a:endParaRPr lang="en-US"/>
          </a:p>
        </p:txBody>
      </p:sp>
    </p:spTree>
    <p:extLst>
      <p:ext uri="{BB962C8B-B14F-4D97-AF65-F5344CB8AC3E}">
        <p14:creationId xmlns:p14="http://schemas.microsoft.com/office/powerpoint/2010/main" val="16817949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109</a:t>
            </a:fld>
            <a:endParaRPr lang="en-US"/>
          </a:p>
        </p:txBody>
      </p:sp>
    </p:spTree>
    <p:extLst>
      <p:ext uri="{BB962C8B-B14F-4D97-AF65-F5344CB8AC3E}">
        <p14:creationId xmlns:p14="http://schemas.microsoft.com/office/powerpoint/2010/main" val="1335107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WikiImages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https://pixabay.com/photos/iraq-dictator-president-67653/</a:t>
            </a:r>
            <a:br>
              <a:rPr lang="en-US" dirty="0"/>
            </a:b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10</a:t>
            </a:fld>
            <a:endParaRPr lang="en-US"/>
          </a:p>
        </p:txBody>
      </p:sp>
    </p:spTree>
    <p:extLst>
      <p:ext uri="{BB962C8B-B14F-4D97-AF65-F5344CB8AC3E}">
        <p14:creationId xmlns:p14="http://schemas.microsoft.com/office/powerpoint/2010/main" val="140142208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110</a:t>
            </a:fld>
            <a:endParaRPr lang="en-US"/>
          </a:p>
        </p:txBody>
      </p:sp>
    </p:spTree>
    <p:extLst>
      <p:ext uri="{BB962C8B-B14F-4D97-AF65-F5344CB8AC3E}">
        <p14:creationId xmlns:p14="http://schemas.microsoft.com/office/powerpoint/2010/main" val="339635127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111</a:t>
            </a:fld>
            <a:endParaRPr lang="en-US"/>
          </a:p>
        </p:txBody>
      </p:sp>
    </p:spTree>
    <p:extLst>
      <p:ext uri="{BB962C8B-B14F-4D97-AF65-F5344CB8AC3E}">
        <p14:creationId xmlns:p14="http://schemas.microsoft.com/office/powerpoint/2010/main" val="279734422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112</a:t>
            </a:fld>
            <a:endParaRPr lang="en-US"/>
          </a:p>
        </p:txBody>
      </p:sp>
    </p:spTree>
    <p:extLst>
      <p:ext uri="{BB962C8B-B14F-4D97-AF65-F5344CB8AC3E}">
        <p14:creationId xmlns:p14="http://schemas.microsoft.com/office/powerpoint/2010/main" val="160547642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113</a:t>
            </a:fld>
            <a:endParaRPr lang="en-US"/>
          </a:p>
        </p:txBody>
      </p:sp>
    </p:spTree>
    <p:extLst>
      <p:ext uri="{BB962C8B-B14F-4D97-AF65-F5344CB8AC3E}">
        <p14:creationId xmlns:p14="http://schemas.microsoft.com/office/powerpoint/2010/main" val="150645739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114</a:t>
            </a:fld>
            <a:endParaRPr lang="en-US"/>
          </a:p>
        </p:txBody>
      </p:sp>
    </p:spTree>
    <p:extLst>
      <p:ext uri="{BB962C8B-B14F-4D97-AF65-F5344CB8AC3E}">
        <p14:creationId xmlns:p14="http://schemas.microsoft.com/office/powerpoint/2010/main" val="13710151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115</a:t>
            </a:fld>
            <a:endParaRPr lang="en-US"/>
          </a:p>
        </p:txBody>
      </p:sp>
    </p:spTree>
    <p:extLst>
      <p:ext uri="{BB962C8B-B14F-4D97-AF65-F5344CB8AC3E}">
        <p14:creationId xmlns:p14="http://schemas.microsoft.com/office/powerpoint/2010/main" val="234156733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116</a:t>
            </a:fld>
            <a:endParaRPr lang="en-US"/>
          </a:p>
        </p:txBody>
      </p:sp>
    </p:spTree>
    <p:extLst>
      <p:ext uri="{BB962C8B-B14F-4D97-AF65-F5344CB8AC3E}">
        <p14:creationId xmlns:p14="http://schemas.microsoft.com/office/powerpoint/2010/main" val="221286720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117</a:t>
            </a:fld>
            <a:endParaRPr lang="en-US"/>
          </a:p>
        </p:txBody>
      </p:sp>
    </p:spTree>
    <p:extLst>
      <p:ext uri="{BB962C8B-B14F-4D97-AF65-F5344CB8AC3E}">
        <p14:creationId xmlns:p14="http://schemas.microsoft.com/office/powerpoint/2010/main" val="89882376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118</a:t>
            </a:fld>
            <a:endParaRPr lang="en-US"/>
          </a:p>
        </p:txBody>
      </p:sp>
    </p:spTree>
    <p:extLst>
      <p:ext uri="{BB962C8B-B14F-4D97-AF65-F5344CB8AC3E}">
        <p14:creationId xmlns:p14="http://schemas.microsoft.com/office/powerpoint/2010/main" val="336174261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Tiraya</a:t>
            </a:r>
            <a:r>
              <a:rPr lang="en-US" sz="1200" b="0" i="0" kern="1200" dirty="0">
                <a:solidFill>
                  <a:schemeClr val="tx1"/>
                </a:solidFill>
                <a:effectLst/>
                <a:latin typeface="+mn-lt"/>
                <a:ea typeface="+mn-ea"/>
                <a:cs typeface="+mn-cs"/>
                <a:hlinkClick r:id="rId3"/>
              </a:rPr>
              <a:t> Adam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https://unsplash.com/photos/62iAcT4zEeM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119</a:t>
            </a:fld>
            <a:endParaRPr lang="en-US"/>
          </a:p>
        </p:txBody>
      </p:sp>
    </p:spTree>
    <p:extLst>
      <p:ext uri="{BB962C8B-B14F-4D97-AF65-F5344CB8AC3E}">
        <p14:creationId xmlns:p14="http://schemas.microsoft.com/office/powerpoint/2010/main" val="1889947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72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7/1/2020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6109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152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4267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65224" y="3587757"/>
            <a:ext cx="5960117" cy="1830674"/>
          </a:xfrm>
        </p:spPr>
        <p:txBody>
          <a:bodyPr anchor="b">
            <a:noAutofit/>
          </a:bodyPr>
          <a:lstStyle>
            <a:lvl1pPr algn="ctr">
              <a:defRPr sz="4166">
                <a:solidFill>
                  <a:schemeClr val="tx1">
                    <a:lumMod val="85000"/>
                    <a:lumOff val="15000"/>
                  </a:schemeClr>
                </a:solidFill>
              </a:defRPr>
            </a:lvl1pPr>
          </a:lstStyle>
          <a:p>
            <a:r>
              <a:rPr lang="en-US" dirty="0"/>
              <a:t>Chapter xx</a:t>
            </a:r>
          </a:p>
        </p:txBody>
      </p:sp>
      <p:sp>
        <p:nvSpPr>
          <p:cNvPr id="3" name="Subtitle 2"/>
          <p:cNvSpPr>
            <a:spLocks noGrp="1"/>
          </p:cNvSpPr>
          <p:nvPr>
            <p:ph type="subTitle" idx="1" hasCustomPrompt="1"/>
          </p:nvPr>
        </p:nvSpPr>
        <p:spPr>
          <a:xfrm>
            <a:off x="5365224" y="5418431"/>
            <a:ext cx="5960117" cy="938490"/>
          </a:xfrm>
        </p:spPr>
        <p:txBody>
          <a:bodyPr/>
          <a:lstStyle>
            <a:lvl1pPr marL="0" indent="0" algn="ctr">
              <a:buNone/>
              <a:defRPr sz="2500">
                <a:solidFill>
                  <a:schemeClr val="tx1">
                    <a:lumMod val="85000"/>
                    <a:lumOff val="15000"/>
                  </a:schemeClr>
                </a:solidFill>
              </a:defRPr>
            </a:lvl1pPr>
            <a:lvl2pPr marL="476220" indent="0" algn="ctr">
              <a:buNone/>
              <a:defRPr sz="2083"/>
            </a:lvl2pPr>
            <a:lvl3pPr marL="952439" indent="0" algn="ctr">
              <a:buNone/>
              <a:defRPr sz="1875"/>
            </a:lvl3pPr>
            <a:lvl4pPr marL="1428659" indent="0" algn="ctr">
              <a:buNone/>
              <a:defRPr sz="1667"/>
            </a:lvl4pPr>
            <a:lvl5pPr marL="1904878" indent="0" algn="ctr">
              <a:buNone/>
              <a:defRPr sz="1667"/>
            </a:lvl5pPr>
            <a:lvl6pPr marL="2381098" indent="0" algn="ctr">
              <a:buNone/>
              <a:defRPr sz="1667"/>
            </a:lvl6pPr>
            <a:lvl7pPr marL="2857317" indent="0" algn="ctr">
              <a:buNone/>
              <a:defRPr sz="1667"/>
            </a:lvl7pPr>
            <a:lvl8pPr marL="3333537" indent="0" algn="ctr">
              <a:buNone/>
              <a:defRPr sz="1667"/>
            </a:lvl8pPr>
            <a:lvl9pPr marL="3809756" indent="0" algn="ctr">
              <a:buNone/>
              <a:defRPr sz="1667"/>
            </a:lvl9pPr>
          </a:lstStyle>
          <a:p>
            <a:r>
              <a:rPr lang="en-US" dirty="0"/>
              <a:t>Subtitle/Lesson xxx</a:t>
            </a:r>
          </a:p>
        </p:txBody>
      </p:sp>
      <p:sp>
        <p:nvSpPr>
          <p:cNvPr id="4" name="Date Placeholder 3"/>
          <p:cNvSpPr>
            <a:spLocks noGrp="1"/>
          </p:cNvSpPr>
          <p:nvPr>
            <p:ph type="dt" sz="half" idx="10"/>
          </p:nvPr>
        </p:nvSpPr>
        <p:spPr/>
        <p:txBody>
          <a:bodyPr/>
          <a:lstStyle/>
          <a:p>
            <a:fld id="{7BBCF770-B3AB-4BA0-ABF1-93BA85E8F711}" type="datetimeFigureOut">
              <a:rPr lang="en-US" smtClean="0"/>
              <a:t>7/1/2020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4000735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685" y="1206392"/>
            <a:ext cx="10508632" cy="2852677"/>
          </a:xfrm>
        </p:spPr>
        <p:txBody>
          <a:bodyPr anchor="b">
            <a:normAutofit/>
          </a:bodyPr>
          <a:lstStyle>
            <a:lvl1pPr>
              <a:defRPr sz="5000"/>
            </a:lvl1pPr>
          </a:lstStyle>
          <a:p>
            <a:r>
              <a:rPr lang="en-US" dirty="0"/>
              <a:t>Section Title</a:t>
            </a:r>
          </a:p>
        </p:txBody>
      </p:sp>
      <p:sp>
        <p:nvSpPr>
          <p:cNvPr id="3" name="Text Placeholder 2"/>
          <p:cNvSpPr>
            <a:spLocks noGrp="1"/>
          </p:cNvSpPr>
          <p:nvPr>
            <p:ph type="body" idx="1" hasCustomPrompt="1"/>
          </p:nvPr>
        </p:nvSpPr>
        <p:spPr>
          <a:xfrm>
            <a:off x="841684" y="4085529"/>
            <a:ext cx="10508633" cy="1499928"/>
          </a:xfrm>
        </p:spPr>
        <p:txBody>
          <a:bodyPr/>
          <a:lstStyle>
            <a:lvl1pPr marL="0" indent="0">
              <a:buNone/>
              <a:defRPr sz="2500">
                <a:solidFill>
                  <a:schemeClr val="tx1">
                    <a:tint val="75000"/>
                  </a:schemeClr>
                </a:solidFill>
              </a:defRPr>
            </a:lvl1pPr>
            <a:lvl2pPr marL="476220" indent="0">
              <a:buNone/>
              <a:defRPr sz="2083">
                <a:solidFill>
                  <a:schemeClr val="tx1">
                    <a:tint val="75000"/>
                  </a:schemeClr>
                </a:solidFill>
              </a:defRPr>
            </a:lvl2pPr>
            <a:lvl3pPr marL="952439" indent="0">
              <a:buNone/>
              <a:defRPr sz="1875">
                <a:solidFill>
                  <a:schemeClr val="tx1">
                    <a:tint val="75000"/>
                  </a:schemeClr>
                </a:solidFill>
              </a:defRPr>
            </a:lvl3pPr>
            <a:lvl4pPr marL="1428659" indent="0">
              <a:buNone/>
              <a:defRPr sz="1667">
                <a:solidFill>
                  <a:schemeClr val="tx1">
                    <a:tint val="75000"/>
                  </a:schemeClr>
                </a:solidFill>
              </a:defRPr>
            </a:lvl4pPr>
            <a:lvl5pPr marL="1904878" indent="0">
              <a:buNone/>
              <a:defRPr sz="1667">
                <a:solidFill>
                  <a:schemeClr val="tx1">
                    <a:tint val="75000"/>
                  </a:schemeClr>
                </a:solidFill>
              </a:defRPr>
            </a:lvl5pPr>
            <a:lvl6pPr marL="2381098" indent="0">
              <a:buNone/>
              <a:defRPr sz="1667">
                <a:solidFill>
                  <a:schemeClr val="tx1">
                    <a:tint val="75000"/>
                  </a:schemeClr>
                </a:solidFill>
              </a:defRPr>
            </a:lvl6pPr>
            <a:lvl7pPr marL="2857317" indent="0">
              <a:buNone/>
              <a:defRPr sz="1667">
                <a:solidFill>
                  <a:schemeClr val="tx1">
                    <a:tint val="75000"/>
                  </a:schemeClr>
                </a:solidFill>
              </a:defRPr>
            </a:lvl7pPr>
            <a:lvl8pPr marL="3333537" indent="0">
              <a:buNone/>
              <a:defRPr sz="1667">
                <a:solidFill>
                  <a:schemeClr val="tx1">
                    <a:tint val="75000"/>
                  </a:schemeClr>
                </a:solidFill>
              </a:defRPr>
            </a:lvl8pPr>
            <a:lvl9pPr marL="3809756" indent="0">
              <a:buNone/>
              <a:defRPr sz="1667">
                <a:solidFill>
                  <a:schemeClr val="tx1">
                    <a:tint val="75000"/>
                  </a:schemeClr>
                </a:solidFill>
              </a:defRPr>
            </a:lvl9pPr>
          </a:lstStyle>
          <a:p>
            <a:pPr lvl="0"/>
            <a:r>
              <a:rPr lang="en-US" dirty="0"/>
              <a:t>Subtitle</a:t>
            </a:r>
          </a:p>
        </p:txBody>
      </p:sp>
      <p:sp>
        <p:nvSpPr>
          <p:cNvPr id="4" name="Date Placeholder 3"/>
          <p:cNvSpPr>
            <a:spLocks noGrp="1"/>
          </p:cNvSpPr>
          <p:nvPr>
            <p:ph type="dt" sz="half" idx="10"/>
          </p:nvPr>
        </p:nvSpPr>
        <p:spPr/>
        <p:txBody>
          <a:bodyPr/>
          <a:lstStyle/>
          <a:p>
            <a:fld id="{7BBCF770-B3AB-4BA0-ABF1-93BA85E8F711}" type="datetimeFigureOut">
              <a:rPr lang="en-US" smtClean="0"/>
              <a:t>7/1/2020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469630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7/1/2020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026782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76" y="1825714"/>
            <a:ext cx="5177424" cy="4350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4546" y="1825714"/>
            <a:ext cx="5179078" cy="4350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BCF770-B3AB-4BA0-ABF1-93BA85E8F711}" type="datetimeFigureOut">
              <a:rPr lang="en-US" smtClean="0"/>
              <a:t>7/1/2020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063548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30" y="365474"/>
            <a:ext cx="10515249" cy="1324634"/>
          </a:xfrm>
        </p:spPr>
        <p:txBody>
          <a:bodyPr/>
          <a:lstStyle/>
          <a:p>
            <a:r>
              <a:rPr lang="en-US"/>
              <a:t>Click to edit Master title style</a:t>
            </a:r>
          </a:p>
        </p:txBody>
      </p:sp>
      <p:sp>
        <p:nvSpPr>
          <p:cNvPr id="3" name="Text Placeholder 2"/>
          <p:cNvSpPr>
            <a:spLocks noGrp="1"/>
          </p:cNvSpPr>
          <p:nvPr>
            <p:ph type="body" idx="1"/>
          </p:nvPr>
        </p:nvSpPr>
        <p:spPr>
          <a:xfrm>
            <a:off x="840030" y="1681840"/>
            <a:ext cx="5157582" cy="823555"/>
          </a:xfrm>
        </p:spPr>
        <p:txBody>
          <a:bodyPr anchor="b"/>
          <a:lstStyle>
            <a:lvl1pPr marL="0" indent="0">
              <a:buNone/>
              <a:defRPr sz="2500" b="1"/>
            </a:lvl1pPr>
            <a:lvl2pPr marL="476220" indent="0">
              <a:buNone/>
              <a:defRPr sz="2083" b="1"/>
            </a:lvl2pPr>
            <a:lvl3pPr marL="952439" indent="0">
              <a:buNone/>
              <a:defRPr sz="1875" b="1"/>
            </a:lvl3pPr>
            <a:lvl4pPr marL="1428659" indent="0">
              <a:buNone/>
              <a:defRPr sz="1667" b="1"/>
            </a:lvl4pPr>
            <a:lvl5pPr marL="1904878" indent="0">
              <a:buNone/>
              <a:defRPr sz="1667" b="1"/>
            </a:lvl5pPr>
            <a:lvl6pPr marL="2381098" indent="0">
              <a:buNone/>
              <a:defRPr sz="1667" b="1"/>
            </a:lvl6pPr>
            <a:lvl7pPr marL="2857317" indent="0">
              <a:buNone/>
              <a:defRPr sz="1667" b="1"/>
            </a:lvl7pPr>
            <a:lvl8pPr marL="3333537" indent="0">
              <a:buNone/>
              <a:defRPr sz="1667" b="1"/>
            </a:lvl8pPr>
            <a:lvl9pPr marL="3809756" indent="0">
              <a:buNone/>
              <a:defRPr sz="1667" b="1"/>
            </a:lvl9pPr>
          </a:lstStyle>
          <a:p>
            <a:pPr lvl="0"/>
            <a:r>
              <a:rPr lang="en-US"/>
              <a:t>Edit Master text styles</a:t>
            </a:r>
          </a:p>
        </p:txBody>
      </p:sp>
      <p:sp>
        <p:nvSpPr>
          <p:cNvPr id="4" name="Content Placeholder 3"/>
          <p:cNvSpPr>
            <a:spLocks noGrp="1"/>
          </p:cNvSpPr>
          <p:nvPr>
            <p:ph sz="half" idx="2"/>
          </p:nvPr>
        </p:nvSpPr>
        <p:spPr>
          <a:xfrm>
            <a:off x="840030" y="2505395"/>
            <a:ext cx="5157582" cy="368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893" y="1681840"/>
            <a:ext cx="5182385" cy="823555"/>
          </a:xfrm>
        </p:spPr>
        <p:txBody>
          <a:bodyPr anchor="b"/>
          <a:lstStyle>
            <a:lvl1pPr marL="0" indent="0">
              <a:buNone/>
              <a:defRPr sz="2500" b="1"/>
            </a:lvl1pPr>
            <a:lvl2pPr marL="476220" indent="0">
              <a:buNone/>
              <a:defRPr sz="2083" b="1"/>
            </a:lvl2pPr>
            <a:lvl3pPr marL="952439" indent="0">
              <a:buNone/>
              <a:defRPr sz="1875" b="1"/>
            </a:lvl3pPr>
            <a:lvl4pPr marL="1428659" indent="0">
              <a:buNone/>
              <a:defRPr sz="1667" b="1"/>
            </a:lvl4pPr>
            <a:lvl5pPr marL="1904878" indent="0">
              <a:buNone/>
              <a:defRPr sz="1667" b="1"/>
            </a:lvl5pPr>
            <a:lvl6pPr marL="2381098" indent="0">
              <a:buNone/>
              <a:defRPr sz="1667" b="1"/>
            </a:lvl6pPr>
            <a:lvl7pPr marL="2857317" indent="0">
              <a:buNone/>
              <a:defRPr sz="1667" b="1"/>
            </a:lvl7pPr>
            <a:lvl8pPr marL="3333537" indent="0">
              <a:buNone/>
              <a:defRPr sz="1667" b="1"/>
            </a:lvl8pPr>
            <a:lvl9pPr marL="3809756" indent="0">
              <a:buNone/>
              <a:defRPr sz="1667" b="1"/>
            </a:lvl9pPr>
          </a:lstStyle>
          <a:p>
            <a:pPr lvl="0"/>
            <a:r>
              <a:rPr lang="en-US"/>
              <a:t>Edit Master text styles</a:t>
            </a:r>
          </a:p>
        </p:txBody>
      </p:sp>
      <p:sp>
        <p:nvSpPr>
          <p:cNvPr id="6" name="Content Placeholder 5"/>
          <p:cNvSpPr>
            <a:spLocks noGrp="1"/>
          </p:cNvSpPr>
          <p:nvPr>
            <p:ph sz="quarter" idx="4"/>
          </p:nvPr>
        </p:nvSpPr>
        <p:spPr>
          <a:xfrm>
            <a:off x="6172893" y="2505395"/>
            <a:ext cx="5182385" cy="368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BCF770-B3AB-4BA0-ABF1-93BA85E8F711}" type="datetimeFigureOut">
              <a:rPr lang="en-US" smtClean="0"/>
              <a:t>7/1/2020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2951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BCF770-B3AB-4BA0-ABF1-93BA85E8F711}" type="datetimeFigureOut">
              <a:rPr lang="en-US" smtClean="0"/>
              <a:t>7/1/2020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762852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CF770-B3AB-4BA0-ABF1-93BA85E8F711}" type="datetimeFigureOut">
              <a:rPr lang="en-US" smtClean="0"/>
              <a:t>7/1/2020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656356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0" y="456428"/>
            <a:ext cx="3932263" cy="1600806"/>
          </a:xfrm>
        </p:spPr>
        <p:txBody>
          <a:bodyPr anchor="b"/>
          <a:lstStyle>
            <a:lvl1pPr>
              <a:defRPr sz="3333"/>
            </a:lvl1pPr>
          </a:lstStyle>
          <a:p>
            <a:r>
              <a:rPr lang="en-US"/>
              <a:t>Click to edit Master title style</a:t>
            </a:r>
          </a:p>
        </p:txBody>
      </p:sp>
      <p:sp>
        <p:nvSpPr>
          <p:cNvPr id="3" name="Content Placeholder 2"/>
          <p:cNvSpPr>
            <a:spLocks noGrp="1"/>
          </p:cNvSpPr>
          <p:nvPr>
            <p:ph idx="1"/>
          </p:nvPr>
        </p:nvSpPr>
        <p:spPr>
          <a:xfrm>
            <a:off x="5182385" y="987275"/>
            <a:ext cx="6172893" cy="4873528"/>
          </a:xfrm>
        </p:spPr>
        <p:txBody>
          <a:bodyPr/>
          <a:lstStyle>
            <a:lvl1pPr>
              <a:defRPr sz="3333"/>
            </a:lvl1pPr>
            <a:lvl2pPr>
              <a:defRPr sz="2916"/>
            </a:lvl2pPr>
            <a:lvl3pPr>
              <a:defRPr sz="2500"/>
            </a:lvl3pPr>
            <a:lvl4pPr>
              <a:defRPr sz="2083"/>
            </a:lvl4pPr>
            <a:lvl5pPr>
              <a:defRPr sz="2083"/>
            </a:lvl5pPr>
            <a:lvl6pPr>
              <a:defRPr sz="2083"/>
            </a:lvl6pPr>
            <a:lvl7pPr>
              <a:defRPr sz="2083"/>
            </a:lvl7pPr>
            <a:lvl8pPr>
              <a:defRPr sz="2083"/>
            </a:lvl8pPr>
            <a:lvl9pPr>
              <a:defRPr sz="208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30" y="2057234"/>
            <a:ext cx="3932263" cy="3811838"/>
          </a:xfrm>
        </p:spPr>
        <p:txBody>
          <a:bodyPr/>
          <a:lstStyle>
            <a:lvl1pPr marL="0" indent="0">
              <a:buNone/>
              <a:defRPr sz="1667"/>
            </a:lvl1pPr>
            <a:lvl2pPr marL="476220" indent="0">
              <a:buNone/>
              <a:defRPr sz="1458"/>
            </a:lvl2pPr>
            <a:lvl3pPr marL="952439" indent="0">
              <a:buNone/>
              <a:defRPr sz="1250"/>
            </a:lvl3pPr>
            <a:lvl4pPr marL="1428659" indent="0">
              <a:buNone/>
              <a:defRPr sz="1042"/>
            </a:lvl4pPr>
            <a:lvl5pPr marL="1904878" indent="0">
              <a:buNone/>
              <a:defRPr sz="1042"/>
            </a:lvl5pPr>
            <a:lvl6pPr marL="2381098" indent="0">
              <a:buNone/>
              <a:defRPr sz="1042"/>
            </a:lvl6pPr>
            <a:lvl7pPr marL="2857317" indent="0">
              <a:buNone/>
              <a:defRPr sz="1042"/>
            </a:lvl7pPr>
            <a:lvl8pPr marL="3333537" indent="0">
              <a:buNone/>
              <a:defRPr sz="1042"/>
            </a:lvl8pPr>
            <a:lvl9pPr marL="3809756" indent="0">
              <a:buNone/>
              <a:defRPr sz="1042"/>
            </a:lvl9pPr>
          </a:lstStyle>
          <a:p>
            <a:pPr lvl="0"/>
            <a:r>
              <a:rPr lang="en-US"/>
              <a:t>Edit Master text styles</a:t>
            </a:r>
          </a:p>
        </p:txBody>
      </p:sp>
      <p:sp>
        <p:nvSpPr>
          <p:cNvPr id="5" name="Date Placeholder 4"/>
          <p:cNvSpPr>
            <a:spLocks noGrp="1"/>
          </p:cNvSpPr>
          <p:nvPr>
            <p:ph type="dt" sz="half" idx="10"/>
          </p:nvPr>
        </p:nvSpPr>
        <p:spPr/>
        <p:txBody>
          <a:bodyPr/>
          <a:lstStyle/>
          <a:p>
            <a:fld id="{7BBCF770-B3AB-4BA0-ABF1-93BA85E8F711}" type="datetimeFigureOut">
              <a:rPr lang="en-US" smtClean="0"/>
              <a:t>7/1/2020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838648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200"/>
            </a:lvl1pPr>
            <a:lvl2pPr marL="685800" indent="-228600">
              <a:buFont typeface="Courier New" panose="02070309020205020404" pitchFamily="49" charset="0"/>
              <a:buChar char="o"/>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49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0" y="456428"/>
            <a:ext cx="3932263" cy="1600806"/>
          </a:xfrm>
        </p:spPr>
        <p:txBody>
          <a:bodyPr anchor="b"/>
          <a:lstStyle>
            <a:lvl1pPr>
              <a:defRPr sz="3333"/>
            </a:lvl1pPr>
          </a:lstStyle>
          <a:p>
            <a:r>
              <a:rPr lang="en-US"/>
              <a:t>Click to edit Master title style</a:t>
            </a:r>
          </a:p>
        </p:txBody>
      </p:sp>
      <p:sp>
        <p:nvSpPr>
          <p:cNvPr id="3" name="Picture Placeholder 2"/>
          <p:cNvSpPr>
            <a:spLocks noGrp="1"/>
          </p:cNvSpPr>
          <p:nvPr>
            <p:ph type="pic" idx="1"/>
          </p:nvPr>
        </p:nvSpPr>
        <p:spPr>
          <a:xfrm>
            <a:off x="5182385" y="987275"/>
            <a:ext cx="6172893" cy="4873528"/>
          </a:xfrm>
        </p:spPr>
        <p:txBody>
          <a:bodyPr/>
          <a:lstStyle>
            <a:lvl1pPr marL="0" indent="0">
              <a:buNone/>
              <a:defRPr sz="3333"/>
            </a:lvl1pPr>
            <a:lvl2pPr marL="476220" indent="0">
              <a:buNone/>
              <a:defRPr sz="2916"/>
            </a:lvl2pPr>
            <a:lvl3pPr marL="952439" indent="0">
              <a:buNone/>
              <a:defRPr sz="2500"/>
            </a:lvl3pPr>
            <a:lvl4pPr marL="1428659" indent="0">
              <a:buNone/>
              <a:defRPr sz="2083"/>
            </a:lvl4pPr>
            <a:lvl5pPr marL="1904878" indent="0">
              <a:buNone/>
              <a:defRPr sz="2083"/>
            </a:lvl5pPr>
            <a:lvl6pPr marL="2381098" indent="0">
              <a:buNone/>
              <a:defRPr sz="2083"/>
            </a:lvl6pPr>
            <a:lvl7pPr marL="2857317" indent="0">
              <a:buNone/>
              <a:defRPr sz="2083"/>
            </a:lvl7pPr>
            <a:lvl8pPr marL="3333537" indent="0">
              <a:buNone/>
              <a:defRPr sz="2083"/>
            </a:lvl8pPr>
            <a:lvl9pPr marL="3809756" indent="0">
              <a:buNone/>
              <a:defRPr sz="2083"/>
            </a:lvl9pPr>
          </a:lstStyle>
          <a:p>
            <a:endParaRPr lang="en-US"/>
          </a:p>
        </p:txBody>
      </p:sp>
      <p:sp>
        <p:nvSpPr>
          <p:cNvPr id="4" name="Text Placeholder 3"/>
          <p:cNvSpPr>
            <a:spLocks noGrp="1"/>
          </p:cNvSpPr>
          <p:nvPr>
            <p:ph type="body" sz="half" idx="2"/>
          </p:nvPr>
        </p:nvSpPr>
        <p:spPr>
          <a:xfrm>
            <a:off x="840030" y="2057234"/>
            <a:ext cx="3932263" cy="3811838"/>
          </a:xfrm>
        </p:spPr>
        <p:txBody>
          <a:bodyPr/>
          <a:lstStyle>
            <a:lvl1pPr marL="0" indent="0">
              <a:buNone/>
              <a:defRPr sz="1667"/>
            </a:lvl1pPr>
            <a:lvl2pPr marL="476220" indent="0">
              <a:buNone/>
              <a:defRPr sz="1458"/>
            </a:lvl2pPr>
            <a:lvl3pPr marL="952439" indent="0">
              <a:buNone/>
              <a:defRPr sz="1250"/>
            </a:lvl3pPr>
            <a:lvl4pPr marL="1428659" indent="0">
              <a:buNone/>
              <a:defRPr sz="1042"/>
            </a:lvl4pPr>
            <a:lvl5pPr marL="1904878" indent="0">
              <a:buNone/>
              <a:defRPr sz="1042"/>
            </a:lvl5pPr>
            <a:lvl6pPr marL="2381098" indent="0">
              <a:buNone/>
              <a:defRPr sz="1042"/>
            </a:lvl6pPr>
            <a:lvl7pPr marL="2857317" indent="0">
              <a:buNone/>
              <a:defRPr sz="1042"/>
            </a:lvl7pPr>
            <a:lvl8pPr marL="3333537" indent="0">
              <a:buNone/>
              <a:defRPr sz="1042"/>
            </a:lvl8pPr>
            <a:lvl9pPr marL="3809756" indent="0">
              <a:buNone/>
              <a:defRPr sz="1042"/>
            </a:lvl9pPr>
          </a:lstStyle>
          <a:p>
            <a:pPr lvl="0"/>
            <a:r>
              <a:rPr lang="en-US"/>
              <a:t>Edit Master text styles</a:t>
            </a:r>
          </a:p>
        </p:txBody>
      </p:sp>
      <p:sp>
        <p:nvSpPr>
          <p:cNvPr id="5" name="Date Placeholder 4"/>
          <p:cNvSpPr>
            <a:spLocks noGrp="1"/>
          </p:cNvSpPr>
          <p:nvPr>
            <p:ph type="dt" sz="half" idx="10"/>
          </p:nvPr>
        </p:nvSpPr>
        <p:spPr/>
        <p:txBody>
          <a:bodyPr/>
          <a:lstStyle/>
          <a:p>
            <a:fld id="{7BBCF770-B3AB-4BA0-ABF1-93BA85E8F711}" type="datetimeFigureOut">
              <a:rPr lang="en-US" smtClean="0"/>
              <a:t>7/1/2020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574855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7/1/2020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666458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6053" y="365474"/>
            <a:ext cx="2627571" cy="581119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377" y="365474"/>
            <a:ext cx="7728931" cy="581119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7/1/2020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108792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7/1/2020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1440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7/1/2020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495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7/1/2020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1649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7/1/2020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1804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7/1/2020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8175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1109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8921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7/1/2020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52630955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76" y="365474"/>
            <a:ext cx="10515248" cy="13246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376" y="1825714"/>
            <a:ext cx="10515248" cy="435095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76" y="6356920"/>
            <a:ext cx="2743323" cy="363820"/>
          </a:xfrm>
          <a:prstGeom prst="rect">
            <a:avLst/>
          </a:prstGeom>
        </p:spPr>
        <p:txBody>
          <a:bodyPr vert="horz" lIns="91440" tIns="45720" rIns="91440" bIns="45720" rtlCol="0" anchor="ctr"/>
          <a:lstStyle>
            <a:lvl1pPr algn="l">
              <a:defRPr sz="1250">
                <a:solidFill>
                  <a:schemeClr val="tx1">
                    <a:tint val="75000"/>
                  </a:schemeClr>
                </a:solidFill>
              </a:defRPr>
            </a:lvl1pPr>
          </a:lstStyle>
          <a:p>
            <a:fld id="{7BBCF770-B3AB-4BA0-ABF1-93BA85E8F711}" type="datetimeFigureOut">
              <a:rPr lang="en-US" smtClean="0"/>
              <a:t>7/1/2020</a:t>
            </a:fld>
            <a:endParaRPr lang="en-US"/>
          </a:p>
        </p:txBody>
      </p:sp>
      <p:sp>
        <p:nvSpPr>
          <p:cNvPr id="5" name="Footer Placeholder 4"/>
          <p:cNvSpPr>
            <a:spLocks noGrp="1"/>
          </p:cNvSpPr>
          <p:nvPr>
            <p:ph type="ftr" sz="quarter" idx="3"/>
          </p:nvPr>
        </p:nvSpPr>
        <p:spPr>
          <a:xfrm>
            <a:off x="4038094" y="6356920"/>
            <a:ext cx="4115813" cy="363820"/>
          </a:xfrm>
          <a:prstGeom prst="rect">
            <a:avLst/>
          </a:prstGeom>
        </p:spPr>
        <p:txBody>
          <a:bodyPr vert="horz" lIns="91440" tIns="45720" rIns="91440" bIns="45720" rtlCol="0" anchor="ctr"/>
          <a:lstStyle>
            <a:lvl1pPr algn="ctr">
              <a:defRPr sz="12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301" y="6356920"/>
            <a:ext cx="2743323" cy="363820"/>
          </a:xfrm>
          <a:prstGeom prst="rect">
            <a:avLst/>
          </a:prstGeom>
        </p:spPr>
        <p:txBody>
          <a:bodyPr vert="horz" lIns="91440" tIns="45720" rIns="91440" bIns="45720" rtlCol="0" anchor="ctr"/>
          <a:lstStyle>
            <a:lvl1pPr algn="r">
              <a:defRPr sz="1250">
                <a:solidFill>
                  <a:schemeClr val="tx1">
                    <a:tint val="75000"/>
                  </a:schemeClr>
                </a:solidFill>
              </a:defRPr>
            </a:lvl1pPr>
          </a:lstStyle>
          <a:p>
            <a:fld id="{10AA3A5A-98D0-447F-A488-6E7BF5B87525}" type="slidenum">
              <a:rPr lang="en-US" smtClean="0"/>
              <a:t>‹#›</a:t>
            </a:fld>
            <a:endParaRPr lang="en-US"/>
          </a:p>
        </p:txBody>
      </p:sp>
    </p:spTree>
    <p:extLst>
      <p:ext uri="{BB962C8B-B14F-4D97-AF65-F5344CB8AC3E}">
        <p14:creationId xmlns:p14="http://schemas.microsoft.com/office/powerpoint/2010/main" val="401449144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52439" rtl="0" eaLnBrk="1" latinLnBrk="0" hangingPunct="1">
        <a:lnSpc>
          <a:spcPct val="90000"/>
        </a:lnSpc>
        <a:spcBef>
          <a:spcPct val="0"/>
        </a:spcBef>
        <a:buNone/>
        <a:defRPr sz="4583" b="1" kern="1200">
          <a:solidFill>
            <a:schemeClr val="tx1">
              <a:lumMod val="85000"/>
              <a:lumOff val="15000"/>
            </a:schemeClr>
          </a:solidFill>
          <a:latin typeface="+mj-lt"/>
          <a:ea typeface="+mj-ea"/>
          <a:cs typeface="+mj-cs"/>
        </a:defRPr>
      </a:lvl1pPr>
    </p:titleStyle>
    <p:bodyStyle>
      <a:lvl1pPr marL="238110" indent="-238110" algn="l" defTabSz="952439" rtl="0" eaLnBrk="1" latinLnBrk="0" hangingPunct="1">
        <a:lnSpc>
          <a:spcPct val="90000"/>
        </a:lnSpc>
        <a:spcBef>
          <a:spcPts val="1042"/>
        </a:spcBef>
        <a:buFont typeface="Arial" panose="020B0604020202020204" pitchFamily="34" charset="0"/>
        <a:buChar char="•"/>
        <a:defRPr sz="4166" kern="1200">
          <a:solidFill>
            <a:schemeClr val="tx1">
              <a:lumMod val="85000"/>
              <a:lumOff val="15000"/>
            </a:schemeClr>
          </a:solidFill>
          <a:latin typeface="+mn-lt"/>
          <a:ea typeface="+mn-ea"/>
          <a:cs typeface="+mn-cs"/>
        </a:defRPr>
      </a:lvl1pPr>
      <a:lvl2pPr marL="714329" indent="-238110" algn="l" defTabSz="952439" rtl="0" eaLnBrk="1" latinLnBrk="0" hangingPunct="1">
        <a:lnSpc>
          <a:spcPct val="90000"/>
        </a:lnSpc>
        <a:spcBef>
          <a:spcPts val="521"/>
        </a:spcBef>
        <a:buFont typeface="Arial" panose="020B0604020202020204" pitchFamily="34" charset="0"/>
        <a:buChar char="•"/>
        <a:defRPr sz="3750" kern="1200">
          <a:solidFill>
            <a:schemeClr val="tx1">
              <a:lumMod val="85000"/>
              <a:lumOff val="15000"/>
            </a:schemeClr>
          </a:solidFill>
          <a:latin typeface="+mn-lt"/>
          <a:ea typeface="+mn-ea"/>
          <a:cs typeface="+mn-cs"/>
        </a:defRPr>
      </a:lvl2pPr>
      <a:lvl3pPr marL="1190549" indent="-238110" algn="l" defTabSz="952439" rtl="0" eaLnBrk="1" latinLnBrk="0" hangingPunct="1">
        <a:lnSpc>
          <a:spcPct val="90000"/>
        </a:lnSpc>
        <a:spcBef>
          <a:spcPts val="521"/>
        </a:spcBef>
        <a:buFont typeface="Arial" panose="020B0604020202020204" pitchFamily="34" charset="0"/>
        <a:buChar char="•"/>
        <a:defRPr sz="3333" kern="1200">
          <a:solidFill>
            <a:schemeClr val="tx1">
              <a:lumMod val="85000"/>
              <a:lumOff val="15000"/>
            </a:schemeClr>
          </a:solidFill>
          <a:latin typeface="+mn-lt"/>
          <a:ea typeface="+mn-ea"/>
          <a:cs typeface="+mn-cs"/>
        </a:defRPr>
      </a:lvl3pPr>
      <a:lvl4pPr marL="1666768" indent="-238110" algn="l" defTabSz="952439" rtl="0" eaLnBrk="1" latinLnBrk="0" hangingPunct="1">
        <a:lnSpc>
          <a:spcPct val="90000"/>
        </a:lnSpc>
        <a:spcBef>
          <a:spcPts val="521"/>
        </a:spcBef>
        <a:buFont typeface="Arial" panose="020B0604020202020204" pitchFamily="34" charset="0"/>
        <a:buChar char="•"/>
        <a:defRPr sz="2916" kern="1200">
          <a:solidFill>
            <a:schemeClr val="tx1">
              <a:lumMod val="85000"/>
              <a:lumOff val="15000"/>
            </a:schemeClr>
          </a:solidFill>
          <a:latin typeface="+mn-lt"/>
          <a:ea typeface="+mn-ea"/>
          <a:cs typeface="+mn-cs"/>
        </a:defRPr>
      </a:lvl4pPr>
      <a:lvl5pPr marL="2142988" indent="-238110" algn="l" defTabSz="952439" rtl="0" eaLnBrk="1" latinLnBrk="0" hangingPunct="1">
        <a:lnSpc>
          <a:spcPct val="90000"/>
        </a:lnSpc>
        <a:spcBef>
          <a:spcPts val="521"/>
        </a:spcBef>
        <a:buFont typeface="Arial" panose="020B0604020202020204" pitchFamily="34" charset="0"/>
        <a:buChar char="•"/>
        <a:defRPr sz="2916" kern="1200">
          <a:solidFill>
            <a:schemeClr val="tx1">
              <a:lumMod val="85000"/>
              <a:lumOff val="15000"/>
            </a:schemeClr>
          </a:solidFill>
          <a:latin typeface="+mn-lt"/>
          <a:ea typeface="+mn-ea"/>
          <a:cs typeface="+mn-cs"/>
        </a:defRPr>
      </a:lvl5pPr>
      <a:lvl6pPr marL="2619207"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6pPr>
      <a:lvl7pPr marL="3095427"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7pPr>
      <a:lvl8pPr marL="3571646"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8pPr>
      <a:lvl9pPr marL="4047866"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9pPr>
    </p:bodyStyle>
    <p:otherStyle>
      <a:defPPr>
        <a:defRPr lang="en-US"/>
      </a:defPPr>
      <a:lvl1pPr marL="0" algn="l" defTabSz="952439" rtl="0" eaLnBrk="1" latinLnBrk="0" hangingPunct="1">
        <a:defRPr sz="1875" kern="1200">
          <a:solidFill>
            <a:schemeClr val="tx1"/>
          </a:solidFill>
          <a:latin typeface="+mn-lt"/>
          <a:ea typeface="+mn-ea"/>
          <a:cs typeface="+mn-cs"/>
        </a:defRPr>
      </a:lvl1pPr>
      <a:lvl2pPr marL="476220" algn="l" defTabSz="952439" rtl="0" eaLnBrk="1" latinLnBrk="0" hangingPunct="1">
        <a:defRPr sz="1875" kern="1200">
          <a:solidFill>
            <a:schemeClr val="tx1"/>
          </a:solidFill>
          <a:latin typeface="+mn-lt"/>
          <a:ea typeface="+mn-ea"/>
          <a:cs typeface="+mn-cs"/>
        </a:defRPr>
      </a:lvl2pPr>
      <a:lvl3pPr marL="952439" algn="l" defTabSz="952439" rtl="0" eaLnBrk="1" latinLnBrk="0" hangingPunct="1">
        <a:defRPr sz="1875" kern="1200">
          <a:solidFill>
            <a:schemeClr val="tx1"/>
          </a:solidFill>
          <a:latin typeface="+mn-lt"/>
          <a:ea typeface="+mn-ea"/>
          <a:cs typeface="+mn-cs"/>
        </a:defRPr>
      </a:lvl3pPr>
      <a:lvl4pPr marL="1428659" algn="l" defTabSz="952439" rtl="0" eaLnBrk="1" latinLnBrk="0" hangingPunct="1">
        <a:defRPr sz="1875" kern="1200">
          <a:solidFill>
            <a:schemeClr val="tx1"/>
          </a:solidFill>
          <a:latin typeface="+mn-lt"/>
          <a:ea typeface="+mn-ea"/>
          <a:cs typeface="+mn-cs"/>
        </a:defRPr>
      </a:lvl4pPr>
      <a:lvl5pPr marL="1904878" algn="l" defTabSz="952439" rtl="0" eaLnBrk="1" latinLnBrk="0" hangingPunct="1">
        <a:defRPr sz="1875" kern="1200">
          <a:solidFill>
            <a:schemeClr val="tx1"/>
          </a:solidFill>
          <a:latin typeface="+mn-lt"/>
          <a:ea typeface="+mn-ea"/>
          <a:cs typeface="+mn-cs"/>
        </a:defRPr>
      </a:lvl5pPr>
      <a:lvl6pPr marL="2381098" algn="l" defTabSz="952439" rtl="0" eaLnBrk="1" latinLnBrk="0" hangingPunct="1">
        <a:defRPr sz="1875" kern="1200">
          <a:solidFill>
            <a:schemeClr val="tx1"/>
          </a:solidFill>
          <a:latin typeface="+mn-lt"/>
          <a:ea typeface="+mn-ea"/>
          <a:cs typeface="+mn-cs"/>
        </a:defRPr>
      </a:lvl6pPr>
      <a:lvl7pPr marL="2857317" algn="l" defTabSz="952439" rtl="0" eaLnBrk="1" latinLnBrk="0" hangingPunct="1">
        <a:defRPr sz="1875" kern="1200">
          <a:solidFill>
            <a:schemeClr val="tx1"/>
          </a:solidFill>
          <a:latin typeface="+mn-lt"/>
          <a:ea typeface="+mn-ea"/>
          <a:cs typeface="+mn-cs"/>
        </a:defRPr>
      </a:lvl7pPr>
      <a:lvl8pPr marL="3333537" algn="l" defTabSz="952439" rtl="0" eaLnBrk="1" latinLnBrk="0" hangingPunct="1">
        <a:defRPr sz="1875" kern="1200">
          <a:solidFill>
            <a:schemeClr val="tx1"/>
          </a:solidFill>
          <a:latin typeface="+mn-lt"/>
          <a:ea typeface="+mn-ea"/>
          <a:cs typeface="+mn-cs"/>
        </a:defRPr>
      </a:lvl8pPr>
      <a:lvl9pPr marL="3809756" algn="l" defTabSz="952439" rtl="0" eaLnBrk="1" latinLnBrk="0" hangingPunct="1">
        <a:defRPr sz="187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73">
          <p15:clr>
            <a:srgbClr val="F26B43"/>
          </p15:clr>
        </p15:guide>
        <p15:guide id="2" pos="3686">
          <p15:clr>
            <a:srgbClr val="F26B43"/>
          </p15:clr>
        </p15:guide>
        <p15:guide id="3" pos="6999">
          <p15:clr>
            <a:srgbClr val="F26B43"/>
          </p15:clr>
        </p15:guide>
        <p15:guide id="4" pos="375">
          <p15:clr>
            <a:srgbClr val="F26B43"/>
          </p15:clr>
        </p15:guide>
        <p15:guide id="5" orient="horz" pos="202">
          <p15:clr>
            <a:srgbClr val="F26B43"/>
          </p15:clr>
        </p15:guide>
        <p15:guide id="6" orient="horz" pos="394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microsoft.com/office/2007/relationships/hdphoto" Target="../media/hdphoto2.wdp"/></Relationships>
</file>

<file path=ppt/slides/_rels/slide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microsoft.com/office/2007/relationships/hdphoto" Target="../media/hdphoto3.wdp"/></Relationships>
</file>

<file path=ppt/slides/_rels/slide8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65224" y="3587745"/>
            <a:ext cx="5960117" cy="2935969"/>
          </a:xfrm>
        </p:spPr>
        <p:txBody>
          <a:bodyPr anchor="ctr"/>
          <a:lstStyle/>
          <a:p>
            <a:r>
              <a:rPr lang="en-US" dirty="0"/>
              <a:t>Chapter 2: </a:t>
            </a:r>
            <a:br>
              <a:rPr lang="en-US" dirty="0"/>
            </a:br>
            <a:r>
              <a:rPr lang="en-US" dirty="0"/>
              <a:t>Forms of </a:t>
            </a:r>
            <a:br>
              <a:rPr lang="en-US" dirty="0"/>
            </a:br>
            <a:r>
              <a:rPr lang="en-US" dirty="0"/>
              <a:t>Government</a:t>
            </a:r>
          </a:p>
        </p:txBody>
      </p:sp>
    </p:spTree>
    <p:extLst>
      <p:ext uri="{BB962C8B-B14F-4D97-AF65-F5344CB8AC3E}">
        <p14:creationId xmlns:p14="http://schemas.microsoft.com/office/powerpoint/2010/main" val="2282377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C4D47-C411-4BFC-B16E-4E1A2F2FA3E8}"/>
              </a:ext>
            </a:extLst>
          </p:cNvPr>
          <p:cNvSpPr>
            <a:spLocks noGrp="1"/>
          </p:cNvSpPr>
          <p:nvPr>
            <p:ph type="title"/>
          </p:nvPr>
        </p:nvSpPr>
        <p:spPr>
          <a:xfrm>
            <a:off x="4965430" y="629268"/>
            <a:ext cx="6586491" cy="1286160"/>
          </a:xfrm>
        </p:spPr>
        <p:txBody>
          <a:bodyPr anchor="b">
            <a:normAutofit/>
          </a:bodyPr>
          <a:lstStyle/>
          <a:p>
            <a:r>
              <a:rPr lang="en-US" dirty="0"/>
              <a:t>B. Dictatorship</a:t>
            </a:r>
          </a:p>
        </p:txBody>
      </p:sp>
      <p:sp>
        <p:nvSpPr>
          <p:cNvPr id="3" name="Content Placeholder 2">
            <a:extLst>
              <a:ext uri="{FF2B5EF4-FFF2-40B4-BE49-F238E27FC236}">
                <a16:creationId xmlns:a16="http://schemas.microsoft.com/office/drawing/2014/main" id="{297364B9-FF4D-43D7-A466-B45B52B146D1}"/>
              </a:ext>
            </a:extLst>
          </p:cNvPr>
          <p:cNvSpPr>
            <a:spLocks noGrp="1"/>
          </p:cNvSpPr>
          <p:nvPr>
            <p:ph idx="1"/>
          </p:nvPr>
        </p:nvSpPr>
        <p:spPr>
          <a:xfrm>
            <a:off x="4965431" y="2438400"/>
            <a:ext cx="6586489" cy="3785419"/>
          </a:xfrm>
        </p:spPr>
        <p:txBody>
          <a:bodyPr>
            <a:normAutofit/>
          </a:bodyPr>
          <a:lstStyle/>
          <a:p>
            <a:r>
              <a:rPr lang="en-US" dirty="0"/>
              <a:t>Dictatorships are usually maintained through military force and fear. </a:t>
            </a:r>
          </a:p>
          <a:p>
            <a:r>
              <a:rPr lang="en-US" dirty="0"/>
              <a:t>Examples:</a:t>
            </a:r>
          </a:p>
          <a:p>
            <a:pPr marL="747713" lvl="1" indent="-290513"/>
            <a:r>
              <a:rPr lang="en-US" dirty="0"/>
              <a:t>Adolf Hitler – Germany</a:t>
            </a:r>
          </a:p>
          <a:p>
            <a:pPr marL="747713" lvl="1" indent="-290513"/>
            <a:r>
              <a:rPr lang="en-US" dirty="0"/>
              <a:t>Joseph Stalin – Soviet Union</a:t>
            </a:r>
          </a:p>
          <a:p>
            <a:pPr marL="747713" lvl="1" indent="-290513"/>
            <a:r>
              <a:rPr lang="en-US" dirty="0"/>
              <a:t>Saddam Hussein – Iraq </a:t>
            </a:r>
          </a:p>
        </p:txBody>
      </p:sp>
      <p:pic>
        <p:nvPicPr>
          <p:cNvPr id="5" name="Picture 4" descr="A person wearing a suit and tie&#10;&#10;Description automatically generated">
            <a:extLst>
              <a:ext uri="{FF2B5EF4-FFF2-40B4-BE49-F238E27FC236}">
                <a16:creationId xmlns:a16="http://schemas.microsoft.com/office/drawing/2014/main" id="{D32D8175-741D-4E0E-AA35-37126A7D00B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1712C"/>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4D65ABB-6E6E-4250-A46D-071F220E1D35}"/>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Saddam Hussein</a:t>
            </a:r>
          </a:p>
        </p:txBody>
      </p:sp>
      <p:cxnSp>
        <p:nvCxnSpPr>
          <p:cNvPr id="8" name="Straight Connector 7">
            <a:extLst>
              <a:ext uri="{FF2B5EF4-FFF2-40B4-BE49-F238E27FC236}">
                <a16:creationId xmlns:a16="http://schemas.microsoft.com/office/drawing/2014/main" id="{86890B32-9097-4AC3-9B9D-79684B9F60C0}"/>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419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popular government</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system of government in which citizens participate and political power resides with the people, rather than with a monarchy or an elite group</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60B9C89-E4C0-427F-8D7F-B67E05F7D1AB}"/>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241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direct democracy</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also called pure democracy; a form of government in which the people directly affect a government’s policies and actions through gatherings and voting</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5933CA3-692F-445E-B065-19C837854B1F}"/>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784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indirect democracy</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also called representative democracy; form of government in which the people elect their peers to operate the government on their behalf</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1E335CF-737D-4BD9-A8EE-4AD3B89E5637}"/>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21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republic</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state in which the supreme power rests in the people and their elected officials</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942736B-8FF3-4B6B-A4E3-ACB1379E7227}"/>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295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unitary system</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a system in which the people give authority to one centralized level of government that then creates other levels of government to help administer the law</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A03D182-8D86-4406-B2A1-EE24FC35E89F}"/>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49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federalism</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system in which governmental power is divided into two or more levels, usually a central, national government and component state governments.</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FDF2180-DB57-42D2-A171-38120C47AA96}"/>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283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sz="5000"/>
              <a:t>confederate government</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system in which regional governments retain supremacy while delegating a few tasks to the national government</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E414654-EC35-4D11-9679-6CA6917B83AB}"/>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8400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presidential system</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a system in which the people directly elect the head of the executive branch independently of the legislative branch; the two branches are both separate and equal.</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33FE8EE-41AF-40C7-8343-9628DE2C4B03}"/>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773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parliamentary system </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a system in which the legislative and executive branches are inseparably linked</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082D8B6-4701-4546-A6EA-11191722365B}"/>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213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delegated powers</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powers specifically given to the national government by the Constitution; define the limits of the government’s authority</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174B56B-DBAC-485D-B56F-EED3EBBFC23E}"/>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7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A70A1-4BF7-483F-937D-84F2D8B12FEA}"/>
              </a:ext>
            </a:extLst>
          </p:cNvPr>
          <p:cNvSpPr>
            <a:spLocks noGrp="1"/>
          </p:cNvSpPr>
          <p:nvPr>
            <p:ph type="title"/>
          </p:nvPr>
        </p:nvSpPr>
        <p:spPr>
          <a:xfrm>
            <a:off x="4965430" y="629268"/>
            <a:ext cx="6586491" cy="1286160"/>
          </a:xfrm>
        </p:spPr>
        <p:txBody>
          <a:bodyPr anchor="b">
            <a:normAutofit/>
          </a:bodyPr>
          <a:lstStyle/>
          <a:p>
            <a:r>
              <a:rPr lang="en-US" dirty="0"/>
              <a:t>C. Anarchy</a:t>
            </a:r>
          </a:p>
        </p:txBody>
      </p:sp>
      <p:sp>
        <p:nvSpPr>
          <p:cNvPr id="3" name="Content Placeholder 2">
            <a:extLst>
              <a:ext uri="{FF2B5EF4-FFF2-40B4-BE49-F238E27FC236}">
                <a16:creationId xmlns:a16="http://schemas.microsoft.com/office/drawing/2014/main" id="{022CFE53-5BC5-40E9-B9D2-7CDE25F3BB5B}"/>
              </a:ext>
            </a:extLst>
          </p:cNvPr>
          <p:cNvSpPr>
            <a:spLocks noGrp="1"/>
          </p:cNvSpPr>
          <p:nvPr>
            <p:ph idx="1"/>
          </p:nvPr>
        </p:nvSpPr>
        <p:spPr>
          <a:xfrm>
            <a:off x="4965431" y="2438400"/>
            <a:ext cx="6586489" cy="3785419"/>
          </a:xfrm>
        </p:spPr>
        <p:txBody>
          <a:bodyPr>
            <a:normAutofit/>
          </a:bodyPr>
          <a:lstStyle/>
          <a:p>
            <a:r>
              <a:rPr lang="en-US" b="1" dirty="0"/>
              <a:t>Anarchy</a:t>
            </a:r>
            <a:r>
              <a:rPr lang="en-US" dirty="0"/>
              <a:t> is the absence of government.</a:t>
            </a:r>
          </a:p>
          <a:p>
            <a:r>
              <a:rPr lang="en-US" dirty="0"/>
              <a:t>To an anarchist, people do not need government in order to live peacefully. </a:t>
            </a:r>
          </a:p>
          <a:p>
            <a:r>
              <a:rPr lang="en-US" dirty="0"/>
              <a:t>Anarchists ignore the inherent sinful nature of mankind.</a:t>
            </a:r>
          </a:p>
        </p:txBody>
      </p:sp>
      <p:pic>
        <p:nvPicPr>
          <p:cNvPr id="6" name="Picture 5" descr="A steam train on a track with smoke coming out of it&#10;&#10;Description automatically generated">
            <a:extLst>
              <a:ext uri="{FF2B5EF4-FFF2-40B4-BE49-F238E27FC236}">
                <a16:creationId xmlns:a16="http://schemas.microsoft.com/office/drawing/2014/main" id="{79A045E6-DFE5-4545-8BC6-BE82E6CECC2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5771"/>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8BB45"/>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B987D89-168E-44EE-8149-BBB4D551C597}"/>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434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Congress</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at the federal level, the legislative branch of American government; a bicameral legislature composed of a lower house called the House of Representatives and a higher house called the Senate</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4D876F1-6704-4467-9431-958E859DC878}"/>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19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sz="5000"/>
              <a:t>House of Representatives</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the lower house in Congress; </a:t>
            </a:r>
            <a:br>
              <a:rPr lang="en-US" dirty="0"/>
            </a:br>
            <a:r>
              <a:rPr lang="en-US" dirty="0"/>
              <a:t>representation based on state population</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1F17BAF-7BB3-46D2-8271-FD1BDD2BD128}"/>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791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Senate</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the upper house in Congress; representation equal for each state, with each having two senators.</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5430A0D-9293-406B-8D0D-BA3946C9F05B}"/>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225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president</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the chief executive officer and head of the executive branch</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6717463-825E-47B7-A971-B0E2666EDF14}"/>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766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Supreme Court</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the highest court of the judicial branch of the nation</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E7186BB-97B1-4A3F-B2C0-663B075E1099}"/>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80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democracy</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form of government in which the people participate and have a voice in how they should be ruled</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257525E-FB80-4A5F-99FC-AEF56A21D280}"/>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808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Magna Carta</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a list of demands that King John of England was forced to sign in 1215; restored the feudal rights of English barons and contained principles that caused it to become a foundational document of constitutional government</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FC454E8-FD6C-4659-91C6-DF3472A5A646}"/>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545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due process</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certain legal rules that the government must follow to protect the rights of the accused</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D575130-A4AC-4498-BA28-9D21A979E75C}"/>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882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English Bill of Rights</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a document signed by William and Mary in 1689; limited the monarchy’s power and asserted the people’s rights; the most important development in constitutional government since the Magna Carta</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0952250-4041-4DAF-9A84-250AEEF45FDC}"/>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897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Bill of Rights</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the first ten amendments to the Constitution; protects citizens’ democratic rights by limiting the power of state and national governments</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62364E1-5C33-41EE-B1F4-2005B0994EAA}"/>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1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EDF7A-30E9-448C-9D0E-2B164115AA99}"/>
              </a:ext>
            </a:extLst>
          </p:cNvPr>
          <p:cNvSpPr>
            <a:spLocks noGrp="1"/>
          </p:cNvSpPr>
          <p:nvPr>
            <p:ph type="title"/>
          </p:nvPr>
        </p:nvSpPr>
        <p:spPr>
          <a:xfrm>
            <a:off x="4965430" y="629268"/>
            <a:ext cx="6934470" cy="1286160"/>
          </a:xfrm>
        </p:spPr>
        <p:txBody>
          <a:bodyPr anchor="b">
            <a:noAutofit/>
          </a:bodyPr>
          <a:lstStyle/>
          <a:p>
            <a:r>
              <a:rPr lang="en-US" dirty="0"/>
              <a:t>D. Popular Governments</a:t>
            </a:r>
          </a:p>
        </p:txBody>
      </p:sp>
      <p:sp>
        <p:nvSpPr>
          <p:cNvPr id="3" name="Content Placeholder 2">
            <a:extLst>
              <a:ext uri="{FF2B5EF4-FFF2-40B4-BE49-F238E27FC236}">
                <a16:creationId xmlns:a16="http://schemas.microsoft.com/office/drawing/2014/main" id="{2B0DE955-2896-48AE-89B8-D1DB5790130C}"/>
              </a:ext>
            </a:extLst>
          </p:cNvPr>
          <p:cNvSpPr>
            <a:spLocks noGrp="1"/>
          </p:cNvSpPr>
          <p:nvPr>
            <p:ph idx="1"/>
          </p:nvPr>
        </p:nvSpPr>
        <p:spPr>
          <a:xfrm>
            <a:off x="4965431" y="2438400"/>
            <a:ext cx="6586489" cy="3785419"/>
          </a:xfrm>
        </p:spPr>
        <p:txBody>
          <a:bodyPr>
            <a:normAutofit/>
          </a:bodyPr>
          <a:lstStyle/>
          <a:p>
            <a:r>
              <a:rPr lang="en-US" dirty="0"/>
              <a:t>A </a:t>
            </a:r>
            <a:r>
              <a:rPr lang="en-US" b="1" dirty="0"/>
              <a:t>popular government</a:t>
            </a:r>
            <a:r>
              <a:rPr lang="en-US" dirty="0"/>
              <a:t> is a system that allows the people to participate in managing the country.</a:t>
            </a:r>
          </a:p>
          <a:p>
            <a:r>
              <a:rPr lang="en-US" dirty="0"/>
              <a:t>There are two types of popular governments:</a:t>
            </a:r>
          </a:p>
          <a:p>
            <a:pPr marL="747713" lvl="1" indent="-290513"/>
            <a:r>
              <a:rPr lang="en-US" dirty="0"/>
              <a:t>Democracy</a:t>
            </a:r>
          </a:p>
          <a:p>
            <a:pPr marL="747713" lvl="1" indent="-290513"/>
            <a:r>
              <a:rPr lang="en-US" dirty="0"/>
              <a:t>Republic</a:t>
            </a:r>
          </a:p>
        </p:txBody>
      </p:sp>
      <p:pic>
        <p:nvPicPr>
          <p:cNvPr id="5" name="Picture 4" descr="A picture containing sitting, toothbrush, food, game&#10;&#10;Description automatically generated">
            <a:extLst>
              <a:ext uri="{FF2B5EF4-FFF2-40B4-BE49-F238E27FC236}">
                <a16:creationId xmlns:a16="http://schemas.microsoft.com/office/drawing/2014/main" id="{9F029386-9BAC-411C-B328-CFC86ECA94C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7462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6F62355-6EF5-4615-9313-8ED9E2B5ABA1}"/>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09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Electoral College</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the system used to elect the U.S. president; each state has a number of electors equal to that state’s representation in Congress; at least 270 electoral votes are needed to win the presidency</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40FA86D-38F5-45BC-A267-304A53142A18}"/>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816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majority rule</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a principle of government asserting that a numerical majority of the electorate can make decisions that bind the entire electorate</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257CB8D-3A52-44DA-9977-9907AE850379}"/>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91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popular majority</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the majority of all citizens or at least the majority of all voters who participate in their government through free elections</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DE93CB8-E032-41A8-9EA3-076C9ED09738}"/>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043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representative majority</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a majority of elected officials</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9CDAE96-58C6-4D45-B830-36071139D17D}"/>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606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pluralistic society</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a society in which differing opinions and parties coexist freely</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C96EC7C-E99D-42E8-A8EA-DBBB959DB92C}"/>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704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equality</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as a democratic principle, political or legal parity characterized by equal justice and an equal right to vote</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5F73EF4-3AF1-4309-BC61-A5F8677D70B6}"/>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899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civic thinking</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having an understanding of the political ideas and institutions that shape America’s government, an appreciation for America’s heritage, and an ability to evaluate current issues and national direction</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4849696-2CB7-4639-BFAF-BEA3FE99A7F5}"/>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31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EDF7A-30E9-448C-9D0E-2B164115AA99}"/>
              </a:ext>
            </a:extLst>
          </p:cNvPr>
          <p:cNvSpPr>
            <a:spLocks noGrp="1"/>
          </p:cNvSpPr>
          <p:nvPr>
            <p:ph type="title"/>
          </p:nvPr>
        </p:nvSpPr>
        <p:spPr>
          <a:xfrm>
            <a:off x="4965430" y="629268"/>
            <a:ext cx="6820170" cy="1286160"/>
          </a:xfrm>
        </p:spPr>
        <p:txBody>
          <a:bodyPr anchor="b">
            <a:noAutofit/>
          </a:bodyPr>
          <a:lstStyle/>
          <a:p>
            <a:r>
              <a:rPr lang="en-US" dirty="0"/>
              <a:t>D. Popular Governments</a:t>
            </a:r>
          </a:p>
        </p:txBody>
      </p:sp>
      <p:sp>
        <p:nvSpPr>
          <p:cNvPr id="3" name="Content Placeholder 2">
            <a:extLst>
              <a:ext uri="{FF2B5EF4-FFF2-40B4-BE49-F238E27FC236}">
                <a16:creationId xmlns:a16="http://schemas.microsoft.com/office/drawing/2014/main" id="{2B0DE955-2896-48AE-89B8-D1DB5790130C}"/>
              </a:ext>
            </a:extLst>
          </p:cNvPr>
          <p:cNvSpPr>
            <a:spLocks noGrp="1"/>
          </p:cNvSpPr>
          <p:nvPr>
            <p:ph idx="1"/>
          </p:nvPr>
        </p:nvSpPr>
        <p:spPr>
          <a:xfrm>
            <a:off x="4965431" y="2438400"/>
            <a:ext cx="6586489" cy="3785419"/>
          </a:xfrm>
        </p:spPr>
        <p:txBody>
          <a:bodyPr>
            <a:noAutofit/>
          </a:bodyPr>
          <a:lstStyle/>
          <a:p>
            <a:r>
              <a:rPr lang="en-US" b="1" dirty="0"/>
              <a:t>Democracy</a:t>
            </a:r>
            <a:r>
              <a:rPr lang="en-US" dirty="0"/>
              <a:t> means that the people are the ultimate authority of the country. </a:t>
            </a:r>
          </a:p>
          <a:p>
            <a:pPr lvl="1"/>
            <a:r>
              <a:rPr lang="en-US" dirty="0"/>
              <a:t>In a </a:t>
            </a:r>
            <a:r>
              <a:rPr lang="en-US" b="1" dirty="0"/>
              <a:t>direct democracy</a:t>
            </a:r>
            <a:r>
              <a:rPr lang="en-US" dirty="0"/>
              <a:t>, the people run the government through regular assemblies.</a:t>
            </a:r>
          </a:p>
          <a:p>
            <a:pPr lvl="1"/>
            <a:r>
              <a:rPr lang="en-US" dirty="0"/>
              <a:t>In an</a:t>
            </a:r>
            <a:r>
              <a:rPr lang="en-US" b="1" dirty="0"/>
              <a:t> indirect democracy</a:t>
            </a:r>
            <a:r>
              <a:rPr lang="en-US" dirty="0"/>
              <a:t>, the people elect representatives to run the country for them.</a:t>
            </a:r>
          </a:p>
        </p:txBody>
      </p:sp>
      <p:pic>
        <p:nvPicPr>
          <p:cNvPr id="12" name="Picture 11" descr="A close up of a device&#10;&#10;Description automatically generated">
            <a:extLst>
              <a:ext uri="{FF2B5EF4-FFF2-40B4-BE49-F238E27FC236}">
                <a16:creationId xmlns:a16="http://schemas.microsoft.com/office/drawing/2014/main" id="{5DA00728-2053-4BEB-9F9E-68483826293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cxnSp>
        <p:nvCxnSpPr>
          <p:cNvPr id="20" name="Straight Connector 1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C51AE2C-CAE2-41F2-9B8D-8EE5EA6D82C9}"/>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204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EDF7A-30E9-448C-9D0E-2B164115AA99}"/>
              </a:ext>
            </a:extLst>
          </p:cNvPr>
          <p:cNvSpPr>
            <a:spLocks noGrp="1"/>
          </p:cNvSpPr>
          <p:nvPr>
            <p:ph type="title"/>
          </p:nvPr>
        </p:nvSpPr>
        <p:spPr>
          <a:xfrm>
            <a:off x="4965430" y="629268"/>
            <a:ext cx="6940820" cy="1286160"/>
          </a:xfrm>
        </p:spPr>
        <p:txBody>
          <a:bodyPr anchor="b">
            <a:noAutofit/>
          </a:bodyPr>
          <a:lstStyle/>
          <a:p>
            <a:r>
              <a:rPr lang="en-US" dirty="0"/>
              <a:t>D. Popular Governments</a:t>
            </a:r>
          </a:p>
        </p:txBody>
      </p:sp>
      <p:sp>
        <p:nvSpPr>
          <p:cNvPr id="3" name="Content Placeholder 2">
            <a:extLst>
              <a:ext uri="{FF2B5EF4-FFF2-40B4-BE49-F238E27FC236}">
                <a16:creationId xmlns:a16="http://schemas.microsoft.com/office/drawing/2014/main" id="{2B0DE955-2896-48AE-89B8-D1DB5790130C}"/>
              </a:ext>
            </a:extLst>
          </p:cNvPr>
          <p:cNvSpPr>
            <a:spLocks noGrp="1"/>
          </p:cNvSpPr>
          <p:nvPr>
            <p:ph idx="1"/>
          </p:nvPr>
        </p:nvSpPr>
        <p:spPr>
          <a:xfrm>
            <a:off x="4965431" y="2438400"/>
            <a:ext cx="6586489" cy="3785419"/>
          </a:xfrm>
        </p:spPr>
        <p:txBody>
          <a:bodyPr>
            <a:noAutofit/>
          </a:bodyPr>
          <a:lstStyle/>
          <a:p>
            <a:r>
              <a:rPr lang="en-US" dirty="0"/>
              <a:t>In a </a:t>
            </a:r>
            <a:r>
              <a:rPr lang="en-US" b="1" dirty="0"/>
              <a:t>republic</a:t>
            </a:r>
            <a:r>
              <a:rPr lang="en-US" dirty="0"/>
              <a:t>, the people elect representatives to manage the country according to a written law – “constitutional republic.”</a:t>
            </a:r>
          </a:p>
          <a:p>
            <a:r>
              <a:rPr lang="en-US" dirty="0"/>
              <a:t>The United States can be described as a “democratic republic.”</a:t>
            </a:r>
          </a:p>
        </p:txBody>
      </p:sp>
      <p:pic>
        <p:nvPicPr>
          <p:cNvPr id="5" name="Picture 4" descr="A sunset over a city&#10;&#10;Description automatically generated">
            <a:extLst>
              <a:ext uri="{FF2B5EF4-FFF2-40B4-BE49-F238E27FC236}">
                <a16:creationId xmlns:a16="http://schemas.microsoft.com/office/drawing/2014/main" id="{EA2FB096-0235-4BA2-BC3D-E90447EA7B0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7C26D"/>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EF0BEBD-B984-4CB0-8B73-066C411EBF80}"/>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76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EDF7A-30E9-448C-9D0E-2B164115AA99}"/>
              </a:ext>
            </a:extLst>
          </p:cNvPr>
          <p:cNvSpPr>
            <a:spLocks noGrp="1"/>
          </p:cNvSpPr>
          <p:nvPr>
            <p:ph type="title"/>
          </p:nvPr>
        </p:nvSpPr>
        <p:spPr>
          <a:xfrm>
            <a:off x="4965430" y="629268"/>
            <a:ext cx="6820170" cy="1286160"/>
          </a:xfrm>
        </p:spPr>
        <p:txBody>
          <a:bodyPr anchor="b">
            <a:noAutofit/>
          </a:bodyPr>
          <a:lstStyle/>
          <a:p>
            <a:r>
              <a:rPr lang="en-US" dirty="0"/>
              <a:t>D. Popular Governments</a:t>
            </a:r>
          </a:p>
        </p:txBody>
      </p:sp>
      <p:sp>
        <p:nvSpPr>
          <p:cNvPr id="3" name="Content Placeholder 2">
            <a:extLst>
              <a:ext uri="{FF2B5EF4-FFF2-40B4-BE49-F238E27FC236}">
                <a16:creationId xmlns:a16="http://schemas.microsoft.com/office/drawing/2014/main" id="{2B0DE955-2896-48AE-89B8-D1DB5790130C}"/>
              </a:ext>
            </a:extLst>
          </p:cNvPr>
          <p:cNvSpPr>
            <a:spLocks noGrp="1"/>
          </p:cNvSpPr>
          <p:nvPr>
            <p:ph idx="1"/>
          </p:nvPr>
        </p:nvSpPr>
        <p:spPr>
          <a:xfrm>
            <a:off x="4965431" y="2438400"/>
            <a:ext cx="6586489" cy="3785419"/>
          </a:xfrm>
        </p:spPr>
        <p:txBody>
          <a:bodyPr>
            <a:normAutofit/>
          </a:bodyPr>
          <a:lstStyle/>
          <a:p>
            <a:r>
              <a:rPr lang="en-US" dirty="0"/>
              <a:t>Some nations use terms like “democratic” or “republic” in their government’s name, but don’t hold to those values.</a:t>
            </a:r>
          </a:p>
        </p:txBody>
      </p:sp>
      <p:pic>
        <p:nvPicPr>
          <p:cNvPr id="5" name="Picture 4" descr="A red car parked in front of a building&#10;&#10;Description automatically generated">
            <a:extLst>
              <a:ext uri="{FF2B5EF4-FFF2-40B4-BE49-F238E27FC236}">
                <a16:creationId xmlns:a16="http://schemas.microsoft.com/office/drawing/2014/main" id="{688CC266-E691-4DE5-90F5-F2685CFD78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9E5FA"/>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AC79CD9-1AD1-4E0E-93D6-97546CB102D6}"/>
              </a:ext>
            </a:extLst>
          </p:cNvPr>
          <p:cNvCxnSpPr/>
          <p:nvPr/>
        </p:nvCxnSpPr>
        <p:spPr>
          <a:xfrm>
            <a:off x="5080934" y="2115117"/>
            <a:ext cx="630936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18FF403-4E10-41D0-8007-CAA502966F88}"/>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Beijing, China</a:t>
            </a:r>
          </a:p>
        </p:txBody>
      </p:sp>
      <p:cxnSp>
        <p:nvCxnSpPr>
          <p:cNvPr id="8" name="Straight Connector 7">
            <a:extLst>
              <a:ext uri="{FF2B5EF4-FFF2-40B4-BE49-F238E27FC236}">
                <a16:creationId xmlns:a16="http://schemas.microsoft.com/office/drawing/2014/main" id="{9D369295-CF2A-4E9C-9867-65302A59C7FA}"/>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060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EDF7A-30E9-448C-9D0E-2B164115AA99}"/>
              </a:ext>
            </a:extLst>
          </p:cNvPr>
          <p:cNvSpPr>
            <a:spLocks noGrp="1"/>
          </p:cNvSpPr>
          <p:nvPr>
            <p:ph type="title"/>
          </p:nvPr>
        </p:nvSpPr>
        <p:spPr>
          <a:xfrm>
            <a:off x="4965430" y="629268"/>
            <a:ext cx="6839220" cy="1286160"/>
          </a:xfrm>
        </p:spPr>
        <p:txBody>
          <a:bodyPr anchor="b">
            <a:noAutofit/>
          </a:bodyPr>
          <a:lstStyle/>
          <a:p>
            <a:r>
              <a:rPr lang="en-US" dirty="0"/>
              <a:t>D. Popular Governments</a:t>
            </a:r>
          </a:p>
        </p:txBody>
      </p:sp>
      <p:sp>
        <p:nvSpPr>
          <p:cNvPr id="3" name="Content Placeholder 2">
            <a:extLst>
              <a:ext uri="{FF2B5EF4-FFF2-40B4-BE49-F238E27FC236}">
                <a16:creationId xmlns:a16="http://schemas.microsoft.com/office/drawing/2014/main" id="{2B0DE955-2896-48AE-89B8-D1DB5790130C}"/>
              </a:ext>
            </a:extLst>
          </p:cNvPr>
          <p:cNvSpPr>
            <a:spLocks noGrp="1"/>
          </p:cNvSpPr>
          <p:nvPr>
            <p:ph idx="1"/>
          </p:nvPr>
        </p:nvSpPr>
        <p:spPr>
          <a:xfrm>
            <a:off x="4965431" y="2438400"/>
            <a:ext cx="6586489" cy="3785419"/>
          </a:xfrm>
        </p:spPr>
        <p:txBody>
          <a:bodyPr>
            <a:normAutofit/>
          </a:bodyPr>
          <a:lstStyle/>
          <a:p>
            <a:r>
              <a:rPr lang="en-US" dirty="0"/>
              <a:t>Examples:</a:t>
            </a:r>
          </a:p>
          <a:p>
            <a:pPr marL="747713" lvl="1" indent="-290513"/>
            <a:r>
              <a:rPr lang="en-US" dirty="0"/>
              <a:t>The Union of Soviet Socialist Republics (USSR)</a:t>
            </a:r>
          </a:p>
          <a:p>
            <a:pPr marL="747713" lvl="1" indent="-290513"/>
            <a:r>
              <a:rPr lang="en-US" dirty="0"/>
              <a:t>The People’s Republic of China</a:t>
            </a:r>
          </a:p>
          <a:p>
            <a:pPr marL="747713" lvl="1" indent="-290513"/>
            <a:r>
              <a:rPr lang="en-US" dirty="0"/>
              <a:t>The Democratic People’s Republic of Korea (North Korea)</a:t>
            </a:r>
          </a:p>
        </p:txBody>
      </p:sp>
      <p:pic>
        <p:nvPicPr>
          <p:cNvPr id="5" name="Picture 4" descr="A red car parked in front of a building&#10;&#10;Description automatically generated">
            <a:extLst>
              <a:ext uri="{FF2B5EF4-FFF2-40B4-BE49-F238E27FC236}">
                <a16:creationId xmlns:a16="http://schemas.microsoft.com/office/drawing/2014/main" id="{688CC266-E691-4DE5-90F5-F2685CFD78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9E5FA"/>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F368FCA-B310-49BC-98B5-98CE38CE4190}"/>
              </a:ext>
            </a:extLst>
          </p:cNvPr>
          <p:cNvCxnSpPr/>
          <p:nvPr/>
        </p:nvCxnSpPr>
        <p:spPr>
          <a:xfrm>
            <a:off x="5080934" y="2115117"/>
            <a:ext cx="630936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3BA20B6-7F2B-4251-ACAE-36E66900DFD9}"/>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Beijing, China</a:t>
            </a:r>
          </a:p>
        </p:txBody>
      </p:sp>
      <p:cxnSp>
        <p:nvCxnSpPr>
          <p:cNvPr id="8" name="Straight Connector 7">
            <a:extLst>
              <a:ext uri="{FF2B5EF4-FFF2-40B4-BE49-F238E27FC236}">
                <a16:creationId xmlns:a16="http://schemas.microsoft.com/office/drawing/2014/main" id="{DF1A0C0E-9E51-4C5E-8229-8A35DE975B8D}"/>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08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clock&#10;&#10;Description automatically generated">
            <a:extLst>
              <a:ext uri="{FF2B5EF4-FFF2-40B4-BE49-F238E27FC236}">
                <a16:creationId xmlns:a16="http://schemas.microsoft.com/office/drawing/2014/main" id="{7EAB7120-48B0-4428-A65F-531FBE9DBD1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57010" y="643467"/>
            <a:ext cx="6477980"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233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3" name="Freeform: Shape 62">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5" name="Freeform: Shape 64">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EE2B2E6-8ED3-4FAA-A52C-291D040768FD}"/>
              </a:ext>
            </a:extLst>
          </p:cNvPr>
          <p:cNvSpPr>
            <a:spLocks noGrp="1"/>
          </p:cNvSpPr>
          <p:nvPr>
            <p:ph type="title"/>
          </p:nvPr>
        </p:nvSpPr>
        <p:spPr>
          <a:xfrm>
            <a:off x="1524003" y="1999615"/>
            <a:ext cx="9144000" cy="2764028"/>
          </a:xfrm>
        </p:spPr>
        <p:txBody>
          <a:bodyPr vert="horz" lIns="91440" tIns="45720" rIns="91440" bIns="45720" rtlCol="0" anchor="ctr">
            <a:noAutofit/>
          </a:bodyPr>
          <a:lstStyle/>
          <a:p>
            <a:pPr algn="ctr"/>
            <a:r>
              <a:rPr lang="en-US" sz="7200" kern="1200" dirty="0">
                <a:solidFill>
                  <a:schemeClr val="tx1"/>
                </a:solidFill>
                <a:latin typeface="+mj-lt"/>
                <a:ea typeface="+mj-ea"/>
                <a:cs typeface="+mj-cs"/>
              </a:rPr>
              <a:t>Relationships Between Levels of Government</a:t>
            </a:r>
            <a:br>
              <a:rPr lang="en-US" sz="7200" kern="1200" dirty="0">
                <a:solidFill>
                  <a:schemeClr val="tx1"/>
                </a:solidFill>
                <a:latin typeface="+mj-lt"/>
                <a:ea typeface="+mj-ea"/>
                <a:cs typeface="+mj-cs"/>
              </a:rPr>
            </a:br>
            <a:endParaRPr lang="en-US" sz="7200" kern="1200" dirty="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739F8ACE-DF13-44FC-AA40-8775092CF6F9}"/>
              </a:ext>
            </a:extLst>
          </p:cNvPr>
          <p:cNvSpPr>
            <a:spLocks noGrp="1"/>
          </p:cNvSpPr>
          <p:nvPr>
            <p:ph type="body" idx="1"/>
          </p:nvPr>
        </p:nvSpPr>
        <p:spPr>
          <a:xfrm>
            <a:off x="1966912" y="5645150"/>
            <a:ext cx="8258176" cy="886968"/>
          </a:xfrm>
        </p:spPr>
        <p:txBody>
          <a:bodyPr vert="horz" lIns="91440" tIns="45720" rIns="91440" bIns="45720" rtlCol="0" anchor="ctr">
            <a:normAutofit/>
          </a:bodyPr>
          <a:lstStyle/>
          <a:p>
            <a:pPr algn="ctr"/>
            <a:r>
              <a:rPr lang="en-US" sz="2800" kern="1200" dirty="0">
                <a:solidFill>
                  <a:schemeClr val="tx1"/>
                </a:solidFill>
                <a:ea typeface="+mn-ea"/>
                <a:cs typeface="+mn-cs"/>
              </a:rPr>
              <a:t>How is power shared between different levels of government?</a:t>
            </a:r>
          </a:p>
        </p:txBody>
      </p:sp>
      <p:sp>
        <p:nvSpPr>
          <p:cNvPr id="67" name="Rectangle 66">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E53F31C7-86FD-44A5-BD02-4CDC7B1E1AD8}"/>
              </a:ext>
            </a:extLst>
          </p:cNvPr>
          <p:cNvCxnSpPr>
            <a:cxnSpLocks/>
          </p:cNvCxnSpPr>
          <p:nvPr/>
        </p:nvCxnSpPr>
        <p:spPr>
          <a:xfrm>
            <a:off x="3718560" y="5543507"/>
            <a:ext cx="47548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531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6636D-586A-4A69-A78D-79C34F78DE60}"/>
              </a:ext>
            </a:extLst>
          </p:cNvPr>
          <p:cNvSpPr>
            <a:spLocks noGrp="1"/>
          </p:cNvSpPr>
          <p:nvPr>
            <p:ph type="title"/>
          </p:nvPr>
        </p:nvSpPr>
        <p:spPr>
          <a:xfrm>
            <a:off x="4965430" y="629268"/>
            <a:ext cx="6743970" cy="1286160"/>
          </a:xfrm>
        </p:spPr>
        <p:txBody>
          <a:bodyPr anchor="b">
            <a:noAutofit/>
          </a:bodyPr>
          <a:lstStyle/>
          <a:p>
            <a:r>
              <a:rPr lang="en-US" dirty="0"/>
              <a:t>A. Unitary Governments</a:t>
            </a:r>
          </a:p>
        </p:txBody>
      </p:sp>
      <p:sp>
        <p:nvSpPr>
          <p:cNvPr id="3" name="Content Placeholder 2">
            <a:extLst>
              <a:ext uri="{FF2B5EF4-FFF2-40B4-BE49-F238E27FC236}">
                <a16:creationId xmlns:a16="http://schemas.microsoft.com/office/drawing/2014/main" id="{F7DD75C9-C9C8-49AF-918E-2793459E0C03}"/>
              </a:ext>
            </a:extLst>
          </p:cNvPr>
          <p:cNvSpPr>
            <a:spLocks noGrp="1"/>
          </p:cNvSpPr>
          <p:nvPr>
            <p:ph idx="1"/>
          </p:nvPr>
        </p:nvSpPr>
        <p:spPr>
          <a:xfrm>
            <a:off x="4965431" y="2438400"/>
            <a:ext cx="6586489" cy="3785419"/>
          </a:xfrm>
        </p:spPr>
        <p:txBody>
          <a:bodyPr>
            <a:normAutofit/>
          </a:bodyPr>
          <a:lstStyle/>
          <a:p>
            <a:r>
              <a:rPr lang="en-US" dirty="0"/>
              <a:t>In a </a:t>
            </a:r>
            <a:r>
              <a:rPr lang="en-US" b="1" dirty="0"/>
              <a:t>unitary system</a:t>
            </a:r>
            <a:r>
              <a:rPr lang="en-US" dirty="0"/>
              <a:t>, the people completely invest their authority in a central government.</a:t>
            </a:r>
          </a:p>
          <a:p>
            <a:pPr marL="747713" lvl="1" indent="-290513"/>
            <a:r>
              <a:rPr lang="en-US" dirty="0"/>
              <a:t>The central government can then create lower levels of government.</a:t>
            </a:r>
          </a:p>
          <a:p>
            <a:pPr marL="747713" lvl="1" indent="-290513"/>
            <a:r>
              <a:rPr lang="en-US" dirty="0"/>
              <a:t>These lower levels are subordinate to the central government and can be disbanded at any time.</a:t>
            </a:r>
          </a:p>
        </p:txBody>
      </p:sp>
      <p:pic>
        <p:nvPicPr>
          <p:cNvPr id="7" name="Picture 6" descr="A large clock tower towering over the city of london&#10;&#10;Description automatically generated">
            <a:extLst>
              <a:ext uri="{FF2B5EF4-FFF2-40B4-BE49-F238E27FC236}">
                <a16:creationId xmlns:a16="http://schemas.microsoft.com/office/drawing/2014/main" id="{6FB0FDC9-4BCF-48D3-A423-C748FB911BD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484E4D3-292E-4E25-BF91-7DDFE7D0424A}"/>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Big Ben, London</a:t>
            </a:r>
          </a:p>
        </p:txBody>
      </p:sp>
      <p:cxnSp>
        <p:nvCxnSpPr>
          <p:cNvPr id="8" name="Straight Connector 7">
            <a:extLst>
              <a:ext uri="{FF2B5EF4-FFF2-40B4-BE49-F238E27FC236}">
                <a16:creationId xmlns:a16="http://schemas.microsoft.com/office/drawing/2014/main" id="{55701871-1F8A-40F8-B49B-5089A7844E78}"/>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08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hall&#10;&#10;Description automatically generated">
            <a:extLst>
              <a:ext uri="{FF2B5EF4-FFF2-40B4-BE49-F238E27FC236}">
                <a16:creationId xmlns:a16="http://schemas.microsoft.com/office/drawing/2014/main" id="{BCF1713E-E738-46C3-8603-8FDF088ADCFC}"/>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8" name="Rectangle 9">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Autofit/>
          </a:bodyPr>
          <a:lstStyle/>
          <a:p>
            <a:r>
              <a:rPr lang="en-US" sz="5400" b="1">
                <a:solidFill>
                  <a:schemeClr val="tx1">
                    <a:lumMod val="85000"/>
                    <a:lumOff val="15000"/>
                  </a:schemeClr>
                </a:solidFill>
                <a:effectLst>
                  <a:outerShdw blurRad="38100" dist="38100" dir="2700000" algn="tl">
                    <a:srgbClr val="000000">
                      <a:alpha val="43137"/>
                    </a:srgbClr>
                  </a:outerShdw>
                </a:effectLst>
              </a:rPr>
              <a:t>I. Types of Government</a:t>
            </a:r>
            <a:endParaRPr lang="en-US" sz="5400" b="1" dirty="0">
              <a:solidFill>
                <a:schemeClr val="tx1">
                  <a:lumMod val="85000"/>
                  <a:lumOff val="15000"/>
                </a:schemeClr>
              </a:solidFill>
              <a:effectLst>
                <a:outerShdw blurRad="38100" dist="38100" dir="2700000" algn="tl">
                  <a:srgbClr val="000000">
                    <a:alpha val="43137"/>
                  </a:srgbClr>
                </a:outerShdw>
              </a:effectLst>
            </a:endParaRP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a:solidFill>
                  <a:schemeClr val="tx2"/>
                </a:solidFill>
                <a:effectLst>
                  <a:outerShdw blurRad="38100" dist="38100" dir="2700000" algn="tl">
                    <a:srgbClr val="000000">
                      <a:alpha val="43137"/>
                    </a:srgbClr>
                  </a:outerShdw>
                </a:effectLst>
              </a:rPr>
              <a:t>Chapter 2.1</a:t>
            </a:r>
            <a:endParaRPr lang="en-US" sz="2800" dirty="0">
              <a:solidFill>
                <a:schemeClr val="tx2"/>
              </a:solidFill>
              <a:effectLst>
                <a:outerShdw blurRad="38100" dist="38100" dir="2700000" algn="tl">
                  <a:srgbClr val="000000">
                    <a:alpha val="43137"/>
                  </a:srgbClr>
                </a:outerShdw>
              </a:effectLst>
            </a:endParaRPr>
          </a:p>
        </p:txBody>
      </p:sp>
      <p:cxnSp>
        <p:nvCxnSpPr>
          <p:cNvPr id="19" name="Straight Connector 11">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8004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wo people standing in front of a building&#10;&#10;Description automatically generated">
            <a:extLst>
              <a:ext uri="{FF2B5EF4-FFF2-40B4-BE49-F238E27FC236}">
                <a16:creationId xmlns:a16="http://schemas.microsoft.com/office/drawing/2014/main" id="{91507AD3-D48B-411B-914D-82E13857848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CEB842B2-8B1C-44C5-A614-F28BDEEAA3A0}"/>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The British House of Commons</a:t>
            </a:r>
          </a:p>
        </p:txBody>
      </p:sp>
    </p:spTree>
    <p:extLst>
      <p:ext uri="{BB962C8B-B14F-4D97-AF65-F5344CB8AC3E}">
        <p14:creationId xmlns:p14="http://schemas.microsoft.com/office/powerpoint/2010/main" val="201484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6636D-586A-4A69-A78D-79C34F78DE60}"/>
              </a:ext>
            </a:extLst>
          </p:cNvPr>
          <p:cNvSpPr>
            <a:spLocks noGrp="1"/>
          </p:cNvSpPr>
          <p:nvPr>
            <p:ph type="title"/>
          </p:nvPr>
        </p:nvSpPr>
        <p:spPr>
          <a:xfrm>
            <a:off x="4965430" y="629268"/>
            <a:ext cx="6756670" cy="1286160"/>
          </a:xfrm>
        </p:spPr>
        <p:txBody>
          <a:bodyPr anchor="b">
            <a:noAutofit/>
          </a:bodyPr>
          <a:lstStyle/>
          <a:p>
            <a:r>
              <a:rPr lang="en-US" dirty="0"/>
              <a:t>A. Unitary Governments</a:t>
            </a:r>
          </a:p>
        </p:txBody>
      </p:sp>
      <p:sp>
        <p:nvSpPr>
          <p:cNvPr id="3" name="Content Placeholder 2">
            <a:extLst>
              <a:ext uri="{FF2B5EF4-FFF2-40B4-BE49-F238E27FC236}">
                <a16:creationId xmlns:a16="http://schemas.microsoft.com/office/drawing/2014/main" id="{F7DD75C9-C9C8-49AF-918E-2793459E0C03}"/>
              </a:ext>
            </a:extLst>
          </p:cNvPr>
          <p:cNvSpPr>
            <a:spLocks noGrp="1"/>
          </p:cNvSpPr>
          <p:nvPr>
            <p:ph idx="1"/>
          </p:nvPr>
        </p:nvSpPr>
        <p:spPr>
          <a:xfrm>
            <a:off x="4965431" y="2438400"/>
            <a:ext cx="6586489" cy="3785419"/>
          </a:xfrm>
        </p:spPr>
        <p:txBody>
          <a:bodyPr>
            <a:normAutofit/>
          </a:bodyPr>
          <a:lstStyle/>
          <a:p>
            <a:r>
              <a:rPr lang="en-US" dirty="0"/>
              <a:t>Examples:</a:t>
            </a:r>
          </a:p>
          <a:p>
            <a:pPr marL="747713" lvl="1" indent="-290513"/>
            <a:r>
              <a:rPr lang="en-US" dirty="0"/>
              <a:t>Great Britain</a:t>
            </a:r>
          </a:p>
          <a:p>
            <a:pPr marL="747713" lvl="1" indent="-290513"/>
            <a:r>
              <a:rPr lang="en-US" dirty="0"/>
              <a:t>France</a:t>
            </a:r>
          </a:p>
          <a:p>
            <a:pPr marL="747713" lvl="1" indent="-290513"/>
            <a:r>
              <a:rPr lang="en-US" dirty="0"/>
              <a:t>Japan</a:t>
            </a:r>
          </a:p>
          <a:p>
            <a:pPr marL="747713" lvl="1" indent="-290513"/>
            <a:r>
              <a:rPr lang="en-US" dirty="0"/>
              <a:t>Israel</a:t>
            </a:r>
          </a:p>
        </p:txBody>
      </p:sp>
      <p:pic>
        <p:nvPicPr>
          <p:cNvPr id="10" name="Picture 9" descr="A picture containing indoor, table, kitchen, cake&#10;&#10;Description automatically generated">
            <a:extLst>
              <a:ext uri="{FF2B5EF4-FFF2-40B4-BE49-F238E27FC236}">
                <a16:creationId xmlns:a16="http://schemas.microsoft.com/office/drawing/2014/main" id="{FC75EEF2-3538-4F21-97DA-22C8EC04D2A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AE6FC"/>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4303A83-3493-4C9C-8E2B-D9CB06B0BD68}"/>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The Knesset, Israel</a:t>
            </a:r>
          </a:p>
        </p:txBody>
      </p:sp>
      <p:cxnSp>
        <p:nvCxnSpPr>
          <p:cNvPr id="14" name="Straight Connector 13">
            <a:extLst>
              <a:ext uri="{FF2B5EF4-FFF2-40B4-BE49-F238E27FC236}">
                <a16:creationId xmlns:a16="http://schemas.microsoft.com/office/drawing/2014/main" id="{87446045-8A05-4B25-8B89-586F0E701C88}"/>
              </a:ext>
            </a:extLst>
          </p:cNvPr>
          <p:cNvCxnSpPr/>
          <p:nvPr/>
        </p:nvCxnSpPr>
        <p:spPr>
          <a:xfrm>
            <a:off x="5080934" y="2115117"/>
            <a:ext cx="630936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038966-CCB7-4DE8-AABC-E130058C112D}"/>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165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ndoor, table, kitchen, cake&#10;&#10;Description automatically generated">
            <a:extLst>
              <a:ext uri="{FF2B5EF4-FFF2-40B4-BE49-F238E27FC236}">
                <a16:creationId xmlns:a16="http://schemas.microsoft.com/office/drawing/2014/main" id="{F943BA1D-5D38-4D74-91E9-01C7242132A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4067884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20C8D-69A3-40FA-B172-CA4572FD508D}"/>
              </a:ext>
            </a:extLst>
          </p:cNvPr>
          <p:cNvSpPr>
            <a:spLocks noGrp="1"/>
          </p:cNvSpPr>
          <p:nvPr>
            <p:ph type="title"/>
          </p:nvPr>
        </p:nvSpPr>
        <p:spPr>
          <a:xfrm>
            <a:off x="4965430" y="629268"/>
            <a:ext cx="6959870" cy="1286160"/>
          </a:xfrm>
        </p:spPr>
        <p:txBody>
          <a:bodyPr anchor="b">
            <a:noAutofit/>
          </a:bodyPr>
          <a:lstStyle/>
          <a:p>
            <a:r>
              <a:rPr lang="en-US" dirty="0"/>
              <a:t>B. Federal Governments</a:t>
            </a:r>
          </a:p>
        </p:txBody>
      </p:sp>
      <p:sp>
        <p:nvSpPr>
          <p:cNvPr id="3" name="Content Placeholder 2">
            <a:extLst>
              <a:ext uri="{FF2B5EF4-FFF2-40B4-BE49-F238E27FC236}">
                <a16:creationId xmlns:a16="http://schemas.microsoft.com/office/drawing/2014/main" id="{3479362B-E6A8-4110-A7C0-143D295708C9}"/>
              </a:ext>
            </a:extLst>
          </p:cNvPr>
          <p:cNvSpPr>
            <a:spLocks noGrp="1"/>
          </p:cNvSpPr>
          <p:nvPr>
            <p:ph idx="1"/>
          </p:nvPr>
        </p:nvSpPr>
        <p:spPr>
          <a:xfrm>
            <a:off x="4965431" y="2438400"/>
            <a:ext cx="6586489" cy="3785419"/>
          </a:xfrm>
        </p:spPr>
        <p:txBody>
          <a:bodyPr>
            <a:noAutofit/>
          </a:bodyPr>
          <a:lstStyle/>
          <a:p>
            <a:r>
              <a:rPr lang="en-US" dirty="0"/>
              <a:t>In a </a:t>
            </a:r>
            <a:r>
              <a:rPr lang="en-US" b="1" dirty="0"/>
              <a:t>federalist system</a:t>
            </a:r>
            <a:r>
              <a:rPr lang="en-US" dirty="0"/>
              <a:t>, the nation’s power is split between national and regional governments.</a:t>
            </a:r>
          </a:p>
          <a:p>
            <a:r>
              <a:rPr lang="en-US" dirty="0"/>
              <a:t>Each level of government may have more authority than other levels in specific areas.</a:t>
            </a:r>
          </a:p>
        </p:txBody>
      </p:sp>
      <p:pic>
        <p:nvPicPr>
          <p:cNvPr id="5" name="Picture 4" descr="A group of people standing in front of a building&#10;&#10;Description automatically generated">
            <a:extLst>
              <a:ext uri="{FF2B5EF4-FFF2-40B4-BE49-F238E27FC236}">
                <a16:creationId xmlns:a16="http://schemas.microsoft.com/office/drawing/2014/main" id="{BD4CAE63-00B7-4A62-808F-842B705EFD2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27FB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1DAB2B4-AB62-4D51-B65B-214A88ED9E77}"/>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The Reichstag, Germany</a:t>
            </a:r>
          </a:p>
        </p:txBody>
      </p:sp>
      <p:cxnSp>
        <p:nvCxnSpPr>
          <p:cNvPr id="8" name="Straight Connector 7">
            <a:extLst>
              <a:ext uri="{FF2B5EF4-FFF2-40B4-BE49-F238E27FC236}">
                <a16:creationId xmlns:a16="http://schemas.microsoft.com/office/drawing/2014/main" id="{67584CFF-5BC5-40DC-950A-AE4C27F58879}"/>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862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20C8D-69A3-40FA-B172-CA4572FD508D}"/>
              </a:ext>
            </a:extLst>
          </p:cNvPr>
          <p:cNvSpPr>
            <a:spLocks noGrp="1"/>
          </p:cNvSpPr>
          <p:nvPr>
            <p:ph type="title"/>
          </p:nvPr>
        </p:nvSpPr>
        <p:spPr>
          <a:xfrm>
            <a:off x="4965430" y="629268"/>
            <a:ext cx="6959870" cy="1286160"/>
          </a:xfrm>
        </p:spPr>
        <p:txBody>
          <a:bodyPr anchor="b">
            <a:noAutofit/>
          </a:bodyPr>
          <a:lstStyle/>
          <a:p>
            <a:r>
              <a:rPr lang="en-US" dirty="0"/>
              <a:t>B. Federal Governments</a:t>
            </a:r>
          </a:p>
        </p:txBody>
      </p:sp>
      <p:sp>
        <p:nvSpPr>
          <p:cNvPr id="3" name="Content Placeholder 2">
            <a:extLst>
              <a:ext uri="{FF2B5EF4-FFF2-40B4-BE49-F238E27FC236}">
                <a16:creationId xmlns:a16="http://schemas.microsoft.com/office/drawing/2014/main" id="{3479362B-E6A8-4110-A7C0-143D295708C9}"/>
              </a:ext>
            </a:extLst>
          </p:cNvPr>
          <p:cNvSpPr>
            <a:spLocks noGrp="1"/>
          </p:cNvSpPr>
          <p:nvPr>
            <p:ph idx="1"/>
          </p:nvPr>
        </p:nvSpPr>
        <p:spPr>
          <a:xfrm>
            <a:off x="4965431" y="2438400"/>
            <a:ext cx="6586489" cy="3785419"/>
          </a:xfrm>
        </p:spPr>
        <p:txBody>
          <a:bodyPr>
            <a:noAutofit/>
          </a:bodyPr>
          <a:lstStyle/>
          <a:p>
            <a:r>
              <a:rPr lang="en-US" dirty="0"/>
              <a:t>The federalist system is good for hindering tyranny but is less efficient than other systems.</a:t>
            </a:r>
          </a:p>
        </p:txBody>
      </p:sp>
      <p:pic>
        <p:nvPicPr>
          <p:cNvPr id="5" name="Picture 4" descr="A group of people standing in front of a building&#10;&#10;Description automatically generated">
            <a:extLst>
              <a:ext uri="{FF2B5EF4-FFF2-40B4-BE49-F238E27FC236}">
                <a16:creationId xmlns:a16="http://schemas.microsoft.com/office/drawing/2014/main" id="{BD4CAE63-00B7-4A62-808F-842B705EFD2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27FB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5B8E911-464E-4DE3-93E6-7FC4D36436A7}"/>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The Reichstag, Germany</a:t>
            </a:r>
          </a:p>
        </p:txBody>
      </p:sp>
      <p:cxnSp>
        <p:nvCxnSpPr>
          <p:cNvPr id="7" name="Straight Connector 6">
            <a:extLst>
              <a:ext uri="{FF2B5EF4-FFF2-40B4-BE49-F238E27FC236}">
                <a16:creationId xmlns:a16="http://schemas.microsoft.com/office/drawing/2014/main" id="{5002C4FF-9B00-46D2-BF7A-E197A02E9FC9}"/>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44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standing in front of a building&#10;&#10;Description automatically generated">
            <a:extLst>
              <a:ext uri="{FF2B5EF4-FFF2-40B4-BE49-F238E27FC236}">
                <a16:creationId xmlns:a16="http://schemas.microsoft.com/office/drawing/2014/main" id="{4C3A7312-7116-4149-B07E-4A745F3C6CE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6464FCE-DA23-4E0E-A325-DD98229A7D55}"/>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The Reichstag, Germany</a:t>
            </a:r>
          </a:p>
        </p:txBody>
      </p:sp>
    </p:spTree>
    <p:extLst>
      <p:ext uri="{BB962C8B-B14F-4D97-AF65-F5344CB8AC3E}">
        <p14:creationId xmlns:p14="http://schemas.microsoft.com/office/powerpoint/2010/main" val="42497413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20C8D-69A3-40FA-B172-CA4572FD508D}"/>
              </a:ext>
            </a:extLst>
          </p:cNvPr>
          <p:cNvSpPr>
            <a:spLocks noGrp="1"/>
          </p:cNvSpPr>
          <p:nvPr>
            <p:ph type="title"/>
          </p:nvPr>
        </p:nvSpPr>
        <p:spPr>
          <a:xfrm>
            <a:off x="4965430" y="629268"/>
            <a:ext cx="6769370" cy="1286160"/>
          </a:xfrm>
        </p:spPr>
        <p:txBody>
          <a:bodyPr anchor="b">
            <a:noAutofit/>
          </a:bodyPr>
          <a:lstStyle/>
          <a:p>
            <a:r>
              <a:rPr lang="en-US" dirty="0"/>
              <a:t>B. Federal Governments</a:t>
            </a:r>
          </a:p>
        </p:txBody>
      </p:sp>
      <p:sp>
        <p:nvSpPr>
          <p:cNvPr id="3" name="Content Placeholder 2">
            <a:extLst>
              <a:ext uri="{FF2B5EF4-FFF2-40B4-BE49-F238E27FC236}">
                <a16:creationId xmlns:a16="http://schemas.microsoft.com/office/drawing/2014/main" id="{3479362B-E6A8-4110-A7C0-143D295708C9}"/>
              </a:ext>
            </a:extLst>
          </p:cNvPr>
          <p:cNvSpPr>
            <a:spLocks noGrp="1"/>
          </p:cNvSpPr>
          <p:nvPr>
            <p:ph idx="1"/>
          </p:nvPr>
        </p:nvSpPr>
        <p:spPr>
          <a:xfrm>
            <a:off x="4965431" y="2438400"/>
            <a:ext cx="6586489" cy="3785419"/>
          </a:xfrm>
        </p:spPr>
        <p:txBody>
          <a:bodyPr>
            <a:normAutofit/>
          </a:bodyPr>
          <a:lstStyle/>
          <a:p>
            <a:r>
              <a:rPr lang="en-US" dirty="0"/>
              <a:t>Examples:</a:t>
            </a:r>
          </a:p>
          <a:p>
            <a:pPr marL="747713" lvl="1" indent="-290513"/>
            <a:r>
              <a:rPr lang="en-US" dirty="0"/>
              <a:t>United States</a:t>
            </a:r>
          </a:p>
          <a:p>
            <a:pPr marL="747713" lvl="1" indent="-290513"/>
            <a:r>
              <a:rPr lang="en-US" dirty="0"/>
              <a:t>Brazil</a:t>
            </a:r>
          </a:p>
          <a:p>
            <a:pPr marL="747713" lvl="1" indent="-290513"/>
            <a:r>
              <a:rPr lang="en-US" dirty="0"/>
              <a:t>Germany</a:t>
            </a:r>
          </a:p>
          <a:p>
            <a:pPr marL="747713" lvl="1" indent="-290513"/>
            <a:r>
              <a:rPr lang="en-US" dirty="0"/>
              <a:t>India</a:t>
            </a:r>
          </a:p>
        </p:txBody>
      </p:sp>
      <p:pic>
        <p:nvPicPr>
          <p:cNvPr id="5" name="Picture 4" descr="A statue in front of a building&#10;&#10;Description automatically generated">
            <a:extLst>
              <a:ext uri="{FF2B5EF4-FFF2-40B4-BE49-F238E27FC236}">
                <a16:creationId xmlns:a16="http://schemas.microsoft.com/office/drawing/2014/main" id="{D8794FA4-787A-44D9-9007-74DFE9CFF48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2564AB"/>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E3A79BE-4375-4D70-B0CC-A4EB303276C0}"/>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Bangalore, India</a:t>
            </a:r>
          </a:p>
        </p:txBody>
      </p:sp>
      <p:cxnSp>
        <p:nvCxnSpPr>
          <p:cNvPr id="8" name="Straight Connector 7">
            <a:extLst>
              <a:ext uri="{FF2B5EF4-FFF2-40B4-BE49-F238E27FC236}">
                <a16:creationId xmlns:a16="http://schemas.microsoft.com/office/drawing/2014/main" id="{E81C28C6-DD17-4C28-89A1-8798D1D4B3C5}"/>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9029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tatue in front of a building&#10;&#10;Description automatically generated">
            <a:extLst>
              <a:ext uri="{FF2B5EF4-FFF2-40B4-BE49-F238E27FC236}">
                <a16:creationId xmlns:a16="http://schemas.microsoft.com/office/drawing/2014/main" id="{6B95ED9B-6F56-4759-9FE5-6DFA556A875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AFC5ABAA-0006-48EA-944B-3EF9CB234AD8}"/>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The Vidhana </a:t>
            </a:r>
            <a:r>
              <a:rPr lang="en-US" sz="2000" dirty="0" err="1">
                <a:solidFill>
                  <a:schemeClr val="bg1">
                    <a:lumMod val="10000"/>
                  </a:schemeClr>
                </a:solidFill>
              </a:rPr>
              <a:t>Soudha</a:t>
            </a:r>
            <a:r>
              <a:rPr lang="en-US" sz="2000" dirty="0">
                <a:solidFill>
                  <a:schemeClr val="bg1">
                    <a:lumMod val="10000"/>
                  </a:schemeClr>
                </a:solidFill>
              </a:rPr>
              <a:t>, state legislature of Karnataka</a:t>
            </a:r>
          </a:p>
        </p:txBody>
      </p:sp>
    </p:spTree>
    <p:extLst>
      <p:ext uri="{BB962C8B-B14F-4D97-AF65-F5344CB8AC3E}">
        <p14:creationId xmlns:p14="http://schemas.microsoft.com/office/powerpoint/2010/main" val="1934421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4C3A2-19BC-41AB-BE22-0A8D1BBDE46E}"/>
              </a:ext>
            </a:extLst>
          </p:cNvPr>
          <p:cNvSpPr>
            <a:spLocks noGrp="1"/>
          </p:cNvSpPr>
          <p:nvPr>
            <p:ph type="title"/>
          </p:nvPr>
        </p:nvSpPr>
        <p:spPr>
          <a:xfrm>
            <a:off x="4965430" y="629268"/>
            <a:ext cx="6309361" cy="1286160"/>
          </a:xfrm>
        </p:spPr>
        <p:txBody>
          <a:bodyPr anchor="b">
            <a:noAutofit/>
          </a:bodyPr>
          <a:lstStyle/>
          <a:p>
            <a:r>
              <a:rPr lang="en-US" dirty="0"/>
              <a:t>C. Confederate Governments</a:t>
            </a:r>
          </a:p>
        </p:txBody>
      </p:sp>
      <p:sp>
        <p:nvSpPr>
          <p:cNvPr id="3" name="Content Placeholder 2">
            <a:extLst>
              <a:ext uri="{FF2B5EF4-FFF2-40B4-BE49-F238E27FC236}">
                <a16:creationId xmlns:a16="http://schemas.microsoft.com/office/drawing/2014/main" id="{ADFAB8EF-93D0-45E8-80B2-467262678C05}"/>
              </a:ext>
            </a:extLst>
          </p:cNvPr>
          <p:cNvSpPr>
            <a:spLocks noGrp="1"/>
          </p:cNvSpPr>
          <p:nvPr>
            <p:ph idx="1"/>
          </p:nvPr>
        </p:nvSpPr>
        <p:spPr>
          <a:xfrm>
            <a:off x="4965431" y="2438400"/>
            <a:ext cx="6586489" cy="3785419"/>
          </a:xfrm>
        </p:spPr>
        <p:txBody>
          <a:bodyPr>
            <a:normAutofit/>
          </a:bodyPr>
          <a:lstStyle/>
          <a:p>
            <a:r>
              <a:rPr lang="en-US" dirty="0"/>
              <a:t>In a </a:t>
            </a:r>
            <a:r>
              <a:rPr lang="en-US" b="1" dirty="0"/>
              <a:t>confederate government</a:t>
            </a:r>
            <a:r>
              <a:rPr lang="en-US" dirty="0"/>
              <a:t>, the regional governments have more authority than the national government.</a:t>
            </a:r>
          </a:p>
          <a:p>
            <a:r>
              <a:rPr lang="en-US" dirty="0"/>
              <a:t>The national government is only allowed to do what the regional governments delegate to it. </a:t>
            </a:r>
          </a:p>
        </p:txBody>
      </p:sp>
      <p:pic>
        <p:nvPicPr>
          <p:cNvPr id="5" name="Picture 4" descr="A large stone statue in front of a building&#10;&#10;Description automatically generated">
            <a:extLst>
              <a:ext uri="{FF2B5EF4-FFF2-40B4-BE49-F238E27FC236}">
                <a16:creationId xmlns:a16="http://schemas.microsoft.com/office/drawing/2014/main" id="{018CC69E-1EC6-4521-A166-9EE02A87064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8A8D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99BD5C4-1230-42DC-B4E0-7F61AE1DC377}"/>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A U.S. Civil War monument</a:t>
            </a:r>
          </a:p>
        </p:txBody>
      </p:sp>
      <p:cxnSp>
        <p:nvCxnSpPr>
          <p:cNvPr id="8" name="Straight Connector 7">
            <a:extLst>
              <a:ext uri="{FF2B5EF4-FFF2-40B4-BE49-F238E27FC236}">
                <a16:creationId xmlns:a16="http://schemas.microsoft.com/office/drawing/2014/main" id="{402A90FF-CEA7-40D0-B290-338CB1D37652}"/>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655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4C3A2-19BC-41AB-BE22-0A8D1BBDE46E}"/>
              </a:ext>
            </a:extLst>
          </p:cNvPr>
          <p:cNvSpPr>
            <a:spLocks noGrp="1"/>
          </p:cNvSpPr>
          <p:nvPr>
            <p:ph type="title"/>
          </p:nvPr>
        </p:nvSpPr>
        <p:spPr>
          <a:xfrm>
            <a:off x="4965430" y="629268"/>
            <a:ext cx="6586491" cy="1286160"/>
          </a:xfrm>
        </p:spPr>
        <p:txBody>
          <a:bodyPr anchor="b">
            <a:noAutofit/>
          </a:bodyPr>
          <a:lstStyle/>
          <a:p>
            <a:r>
              <a:rPr lang="en-US" dirty="0"/>
              <a:t>C. Confederate Governments</a:t>
            </a:r>
          </a:p>
        </p:txBody>
      </p:sp>
      <p:sp>
        <p:nvSpPr>
          <p:cNvPr id="3" name="Content Placeholder 2">
            <a:extLst>
              <a:ext uri="{FF2B5EF4-FFF2-40B4-BE49-F238E27FC236}">
                <a16:creationId xmlns:a16="http://schemas.microsoft.com/office/drawing/2014/main" id="{ADFAB8EF-93D0-45E8-80B2-467262678C05}"/>
              </a:ext>
            </a:extLst>
          </p:cNvPr>
          <p:cNvSpPr>
            <a:spLocks noGrp="1"/>
          </p:cNvSpPr>
          <p:nvPr>
            <p:ph idx="1"/>
          </p:nvPr>
        </p:nvSpPr>
        <p:spPr>
          <a:xfrm>
            <a:off x="4965431" y="2438400"/>
            <a:ext cx="6586489" cy="3785419"/>
          </a:xfrm>
        </p:spPr>
        <p:txBody>
          <a:bodyPr>
            <a:normAutofit/>
          </a:bodyPr>
          <a:lstStyle/>
          <a:p>
            <a:r>
              <a:rPr lang="en-US" dirty="0"/>
              <a:t>Examples:</a:t>
            </a:r>
          </a:p>
          <a:p>
            <a:pPr marL="747713" lvl="1" indent="-290513"/>
            <a:r>
              <a:rPr lang="en-US" dirty="0"/>
              <a:t>US under the Articles of Confederation</a:t>
            </a:r>
          </a:p>
          <a:p>
            <a:pPr marL="747713" lvl="1" indent="-290513"/>
            <a:r>
              <a:rPr lang="en-US" dirty="0"/>
              <a:t>Confederate States of America</a:t>
            </a:r>
          </a:p>
          <a:p>
            <a:pPr marL="747713" lvl="1" indent="-290513"/>
            <a:r>
              <a:rPr lang="en-US" dirty="0"/>
              <a:t>European Union</a:t>
            </a:r>
          </a:p>
        </p:txBody>
      </p:sp>
      <p:pic>
        <p:nvPicPr>
          <p:cNvPr id="5" name="Picture 4" descr="A close up of a flag&#10;&#10;Description automatically generated">
            <a:extLst>
              <a:ext uri="{FF2B5EF4-FFF2-40B4-BE49-F238E27FC236}">
                <a16:creationId xmlns:a16="http://schemas.microsoft.com/office/drawing/2014/main" id="{D84908AC-D7F7-4049-A635-6BCB2DCC113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147FF9"/>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23D7B02-4C9D-4EBE-B567-3056D81E8681}"/>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The European Union flag</a:t>
            </a:r>
          </a:p>
        </p:txBody>
      </p:sp>
      <p:cxnSp>
        <p:nvCxnSpPr>
          <p:cNvPr id="8" name="Straight Connector 7">
            <a:extLst>
              <a:ext uri="{FF2B5EF4-FFF2-40B4-BE49-F238E27FC236}">
                <a16:creationId xmlns:a16="http://schemas.microsoft.com/office/drawing/2014/main" id="{0DAA5EF5-1ABB-42ED-92B3-C92FED58CF70}"/>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346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75384-EFDE-401F-8394-5040A2437104}"/>
              </a:ext>
            </a:extLst>
          </p:cNvPr>
          <p:cNvSpPr>
            <a:spLocks noGrp="1"/>
          </p:cNvSpPr>
          <p:nvPr>
            <p:ph type="title"/>
          </p:nvPr>
        </p:nvSpPr>
        <p:spPr>
          <a:xfrm>
            <a:off x="4965430" y="629268"/>
            <a:ext cx="6586491" cy="1286160"/>
          </a:xfrm>
        </p:spPr>
        <p:txBody>
          <a:bodyPr anchor="b">
            <a:normAutofit/>
          </a:bodyPr>
          <a:lstStyle/>
          <a:p>
            <a:r>
              <a:rPr lang="en-US" dirty="0"/>
              <a:t>I. Types of Government</a:t>
            </a:r>
          </a:p>
        </p:txBody>
      </p:sp>
      <p:sp>
        <p:nvSpPr>
          <p:cNvPr id="3" name="Content Placeholder 2">
            <a:extLst>
              <a:ext uri="{FF2B5EF4-FFF2-40B4-BE49-F238E27FC236}">
                <a16:creationId xmlns:a16="http://schemas.microsoft.com/office/drawing/2014/main" id="{115C411E-A753-407C-91AE-837471EF7F8C}"/>
              </a:ext>
            </a:extLst>
          </p:cNvPr>
          <p:cNvSpPr>
            <a:spLocks noGrp="1"/>
          </p:cNvSpPr>
          <p:nvPr>
            <p:ph idx="1"/>
          </p:nvPr>
        </p:nvSpPr>
        <p:spPr>
          <a:xfrm>
            <a:off x="4965431" y="2438400"/>
            <a:ext cx="6586489" cy="3785419"/>
          </a:xfrm>
        </p:spPr>
        <p:txBody>
          <a:bodyPr>
            <a:normAutofit/>
          </a:bodyPr>
          <a:lstStyle/>
          <a:p>
            <a:r>
              <a:rPr lang="en-US" dirty="0"/>
              <a:t>To distinguish governments from one another, we will examine the following:</a:t>
            </a:r>
          </a:p>
          <a:p>
            <a:pPr marL="747713" lvl="1" indent="-290513"/>
            <a:r>
              <a:rPr lang="en-US" dirty="0"/>
              <a:t>Various systems of government</a:t>
            </a:r>
          </a:p>
          <a:p>
            <a:pPr marL="747713" lvl="1" indent="-290513"/>
            <a:r>
              <a:rPr lang="en-US" dirty="0"/>
              <a:t>The relationship between levels of government</a:t>
            </a:r>
          </a:p>
          <a:p>
            <a:pPr marL="747713" lvl="1" indent="-290513"/>
            <a:r>
              <a:rPr lang="en-US" dirty="0"/>
              <a:t>The methods used to elect leaders</a:t>
            </a:r>
          </a:p>
        </p:txBody>
      </p:sp>
      <p:pic>
        <p:nvPicPr>
          <p:cNvPr id="6" name="Picture 5" descr="A large white building&#10;&#10;Description automatically generated">
            <a:extLst>
              <a:ext uri="{FF2B5EF4-FFF2-40B4-BE49-F238E27FC236}">
                <a16:creationId xmlns:a16="http://schemas.microsoft.com/office/drawing/2014/main" id="{6180C743-60DF-4FFC-BEF7-4F20C570978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0DBAEF0-89E5-43FE-A563-540FC37B2EB2}"/>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851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B3A2C42-A409-4B2B-9613-E9DD4ED4DAFF}"/>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Electing the Chief Executive</a:t>
            </a:r>
          </a:p>
        </p:txBody>
      </p:sp>
      <p:sp>
        <p:nvSpPr>
          <p:cNvPr id="3" name="Text Placeholder 2">
            <a:extLst>
              <a:ext uri="{FF2B5EF4-FFF2-40B4-BE49-F238E27FC236}">
                <a16:creationId xmlns:a16="http://schemas.microsoft.com/office/drawing/2014/main" id="{A3ED5EDA-2981-48EF-8021-3AE19788B087}"/>
              </a:ext>
            </a:extLst>
          </p:cNvPr>
          <p:cNvSpPr>
            <a:spLocks noGrp="1"/>
          </p:cNvSpPr>
          <p:nvPr>
            <p:ph type="body" idx="1"/>
          </p:nvPr>
        </p:nvSpPr>
        <p:spPr>
          <a:xfrm>
            <a:off x="1966912" y="5645150"/>
            <a:ext cx="8258176" cy="631825"/>
          </a:xfrm>
        </p:spPr>
        <p:txBody>
          <a:bodyPr vert="horz" lIns="91440" tIns="45720" rIns="91440" bIns="45720" rtlCol="0" anchor="ctr">
            <a:normAutofit/>
          </a:bodyPr>
          <a:lstStyle/>
          <a:p>
            <a:pPr algn="ctr"/>
            <a:r>
              <a:rPr lang="en-US" sz="2800" kern="1200" dirty="0">
                <a:solidFill>
                  <a:schemeClr val="tx1"/>
                </a:solidFill>
                <a:ea typeface="+mn-ea"/>
                <a:cs typeface="+mn-cs"/>
              </a:rPr>
              <a:t>How is the nation’s leader chosen?</a:t>
            </a:r>
          </a:p>
        </p:txBody>
      </p:sp>
      <p:sp>
        <p:nvSpPr>
          <p:cNvPr id="14" name="Rectangle 1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1AB2DFE0-ABC0-4772-8140-92FD85194AD3}"/>
              </a:ext>
            </a:extLst>
          </p:cNvPr>
          <p:cNvCxnSpPr>
            <a:cxnSpLocks/>
          </p:cNvCxnSpPr>
          <p:nvPr/>
        </p:nvCxnSpPr>
        <p:spPr>
          <a:xfrm>
            <a:off x="3718560" y="5543507"/>
            <a:ext cx="47548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555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F57C9-841C-463B-96BC-205FFF71AF6D}"/>
              </a:ext>
            </a:extLst>
          </p:cNvPr>
          <p:cNvSpPr>
            <a:spLocks noGrp="1"/>
          </p:cNvSpPr>
          <p:nvPr>
            <p:ph type="title"/>
          </p:nvPr>
        </p:nvSpPr>
        <p:spPr>
          <a:xfrm>
            <a:off x="4965430" y="629268"/>
            <a:ext cx="6586491" cy="1286160"/>
          </a:xfrm>
        </p:spPr>
        <p:txBody>
          <a:bodyPr anchor="b">
            <a:normAutofit/>
          </a:bodyPr>
          <a:lstStyle/>
          <a:p>
            <a:r>
              <a:rPr lang="en-US" dirty="0"/>
              <a:t>A. Presidential System</a:t>
            </a:r>
          </a:p>
        </p:txBody>
      </p:sp>
      <p:sp>
        <p:nvSpPr>
          <p:cNvPr id="3" name="Content Placeholder 2">
            <a:extLst>
              <a:ext uri="{FF2B5EF4-FFF2-40B4-BE49-F238E27FC236}">
                <a16:creationId xmlns:a16="http://schemas.microsoft.com/office/drawing/2014/main" id="{CF9D4EF0-67B3-453A-8F78-CFE81A0B8A60}"/>
              </a:ext>
            </a:extLst>
          </p:cNvPr>
          <p:cNvSpPr>
            <a:spLocks noGrp="1"/>
          </p:cNvSpPr>
          <p:nvPr>
            <p:ph idx="1"/>
          </p:nvPr>
        </p:nvSpPr>
        <p:spPr>
          <a:xfrm>
            <a:off x="4965431" y="2438400"/>
            <a:ext cx="6586489" cy="3785419"/>
          </a:xfrm>
        </p:spPr>
        <p:txBody>
          <a:bodyPr>
            <a:normAutofit/>
          </a:bodyPr>
          <a:lstStyle/>
          <a:p>
            <a:r>
              <a:rPr lang="en-US" dirty="0"/>
              <a:t>In a </a:t>
            </a:r>
            <a:r>
              <a:rPr lang="en-US" b="1" dirty="0"/>
              <a:t>presidential system</a:t>
            </a:r>
            <a:r>
              <a:rPr lang="en-US" dirty="0"/>
              <a:t>, the people elect the chief executive separately from the legislature. </a:t>
            </a:r>
          </a:p>
          <a:p>
            <a:r>
              <a:rPr lang="en-US" dirty="0"/>
              <a:t>The executive has more power in this system but is more accountable to the people.</a:t>
            </a:r>
          </a:p>
        </p:txBody>
      </p:sp>
      <p:pic>
        <p:nvPicPr>
          <p:cNvPr id="6" name="Picture 5" descr="A picture containing table, photo, man, white&#10;&#10;Description automatically generated">
            <a:extLst>
              <a:ext uri="{FF2B5EF4-FFF2-40B4-BE49-F238E27FC236}">
                <a16:creationId xmlns:a16="http://schemas.microsoft.com/office/drawing/2014/main" id="{D4AD9ED8-6A8C-4DA4-BEF0-09EAAEE88C8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05C27"/>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EDB516C-0581-4B53-AF61-37299916FED9}"/>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9750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Isosceles Triangle 34">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sign&#10;&#10;Description automatically generated">
            <a:extLst>
              <a:ext uri="{FF2B5EF4-FFF2-40B4-BE49-F238E27FC236}">
                <a16:creationId xmlns:a16="http://schemas.microsoft.com/office/drawing/2014/main" id="{05B9D3DD-0662-401E-9506-C402B642221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4311" y="643467"/>
            <a:ext cx="10083377" cy="5571065"/>
          </a:xfrm>
          <a:prstGeom prst="rect">
            <a:avLst/>
          </a:prstGeom>
          <a:ln>
            <a:noFill/>
          </a:ln>
        </p:spPr>
      </p:pic>
      <p:sp>
        <p:nvSpPr>
          <p:cNvPr id="37" name="Isosceles Triangle 36">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563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A98A1-8CF4-461D-BB59-A81B038899D0}"/>
              </a:ext>
            </a:extLst>
          </p:cNvPr>
          <p:cNvSpPr>
            <a:spLocks noGrp="1"/>
          </p:cNvSpPr>
          <p:nvPr>
            <p:ph type="title"/>
          </p:nvPr>
        </p:nvSpPr>
        <p:spPr>
          <a:xfrm>
            <a:off x="4965430" y="629268"/>
            <a:ext cx="6940820" cy="1286160"/>
          </a:xfrm>
        </p:spPr>
        <p:txBody>
          <a:bodyPr anchor="b">
            <a:noAutofit/>
          </a:bodyPr>
          <a:lstStyle/>
          <a:p>
            <a:r>
              <a:rPr lang="en-US" dirty="0"/>
              <a:t>B. Parliamentary System</a:t>
            </a:r>
          </a:p>
        </p:txBody>
      </p:sp>
      <p:sp>
        <p:nvSpPr>
          <p:cNvPr id="3" name="Content Placeholder 2">
            <a:extLst>
              <a:ext uri="{FF2B5EF4-FFF2-40B4-BE49-F238E27FC236}">
                <a16:creationId xmlns:a16="http://schemas.microsoft.com/office/drawing/2014/main" id="{A21526AC-30E1-4484-AA2B-3BEA48925167}"/>
              </a:ext>
            </a:extLst>
          </p:cNvPr>
          <p:cNvSpPr>
            <a:spLocks noGrp="1"/>
          </p:cNvSpPr>
          <p:nvPr>
            <p:ph idx="1"/>
          </p:nvPr>
        </p:nvSpPr>
        <p:spPr>
          <a:xfrm>
            <a:off x="4965431" y="2438400"/>
            <a:ext cx="6586489" cy="3785419"/>
          </a:xfrm>
        </p:spPr>
        <p:txBody>
          <a:bodyPr>
            <a:noAutofit/>
          </a:bodyPr>
          <a:lstStyle/>
          <a:p>
            <a:r>
              <a:rPr lang="en-US" dirty="0"/>
              <a:t>In a </a:t>
            </a:r>
            <a:r>
              <a:rPr lang="en-US" b="1" dirty="0"/>
              <a:t>parliamentary system</a:t>
            </a:r>
            <a:r>
              <a:rPr lang="en-US" dirty="0"/>
              <a:t>, the legislature and executive are elected together. </a:t>
            </a:r>
          </a:p>
          <a:p>
            <a:r>
              <a:rPr lang="en-US" dirty="0"/>
              <a:t>The party that wins the most seats in the parliament can appoint one of its members to become the executive. </a:t>
            </a:r>
          </a:p>
        </p:txBody>
      </p:sp>
      <p:pic>
        <p:nvPicPr>
          <p:cNvPr id="5" name="Picture 4" descr="A picture containing building, indoor, table, cake&#10;&#10;Description automatically generated">
            <a:extLst>
              <a:ext uri="{FF2B5EF4-FFF2-40B4-BE49-F238E27FC236}">
                <a16:creationId xmlns:a16="http://schemas.microsoft.com/office/drawing/2014/main" id="{A6F7E431-0975-41E8-9843-B85F8846980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BCD8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0DD7C7A-1CBF-4755-8A70-8AD1781E3FBD}"/>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Canberra, Australia</a:t>
            </a:r>
          </a:p>
        </p:txBody>
      </p:sp>
      <p:cxnSp>
        <p:nvCxnSpPr>
          <p:cNvPr id="8" name="Straight Connector 7">
            <a:extLst>
              <a:ext uri="{FF2B5EF4-FFF2-40B4-BE49-F238E27FC236}">
                <a16:creationId xmlns:a16="http://schemas.microsoft.com/office/drawing/2014/main" id="{8473981E-4F7F-4D47-8F3C-F1EC7B685AF7}"/>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07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A98A1-8CF4-461D-BB59-A81B038899D0}"/>
              </a:ext>
            </a:extLst>
          </p:cNvPr>
          <p:cNvSpPr>
            <a:spLocks noGrp="1"/>
          </p:cNvSpPr>
          <p:nvPr>
            <p:ph type="title"/>
          </p:nvPr>
        </p:nvSpPr>
        <p:spPr>
          <a:xfrm>
            <a:off x="4965430" y="629268"/>
            <a:ext cx="6940820" cy="1286160"/>
          </a:xfrm>
        </p:spPr>
        <p:txBody>
          <a:bodyPr anchor="b">
            <a:noAutofit/>
          </a:bodyPr>
          <a:lstStyle/>
          <a:p>
            <a:r>
              <a:rPr lang="en-US" dirty="0"/>
              <a:t>B. Parliamentary System</a:t>
            </a:r>
          </a:p>
        </p:txBody>
      </p:sp>
      <p:sp>
        <p:nvSpPr>
          <p:cNvPr id="3" name="Content Placeholder 2">
            <a:extLst>
              <a:ext uri="{FF2B5EF4-FFF2-40B4-BE49-F238E27FC236}">
                <a16:creationId xmlns:a16="http://schemas.microsoft.com/office/drawing/2014/main" id="{A21526AC-30E1-4484-AA2B-3BEA48925167}"/>
              </a:ext>
            </a:extLst>
          </p:cNvPr>
          <p:cNvSpPr>
            <a:spLocks noGrp="1"/>
          </p:cNvSpPr>
          <p:nvPr>
            <p:ph idx="1"/>
          </p:nvPr>
        </p:nvSpPr>
        <p:spPr>
          <a:xfrm>
            <a:off x="4965431" y="2438400"/>
            <a:ext cx="6586489" cy="3785419"/>
          </a:xfrm>
        </p:spPr>
        <p:txBody>
          <a:bodyPr>
            <a:noAutofit/>
          </a:bodyPr>
          <a:lstStyle/>
          <a:p>
            <a:r>
              <a:rPr lang="en-US" dirty="0"/>
              <a:t>This system is far more common than the presidential system.</a:t>
            </a:r>
          </a:p>
        </p:txBody>
      </p:sp>
      <p:pic>
        <p:nvPicPr>
          <p:cNvPr id="5" name="Picture 4" descr="A picture containing building, indoor, table, cake&#10;&#10;Description automatically generated">
            <a:extLst>
              <a:ext uri="{FF2B5EF4-FFF2-40B4-BE49-F238E27FC236}">
                <a16:creationId xmlns:a16="http://schemas.microsoft.com/office/drawing/2014/main" id="{A6F7E431-0975-41E8-9843-B85F8846980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BCD83"/>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EA66FFC-9F65-4554-BB19-49922F92B3B1}"/>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Canberra, Australia</a:t>
            </a:r>
          </a:p>
        </p:txBody>
      </p:sp>
      <p:cxnSp>
        <p:nvCxnSpPr>
          <p:cNvPr id="7" name="Straight Connector 6">
            <a:extLst>
              <a:ext uri="{FF2B5EF4-FFF2-40B4-BE49-F238E27FC236}">
                <a16:creationId xmlns:a16="http://schemas.microsoft.com/office/drawing/2014/main" id="{63E12E68-729C-47A7-B000-FFB54FA41BE8}"/>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737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clock, computer, meter&#10;&#10;Description automatically generated">
            <a:extLst>
              <a:ext uri="{FF2B5EF4-FFF2-40B4-BE49-F238E27FC236}">
                <a16:creationId xmlns:a16="http://schemas.microsoft.com/office/drawing/2014/main" id="{FDD49908-E5A3-47FA-BF89-68C5C40815D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99330" y="643467"/>
            <a:ext cx="3593340"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586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2.1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1–3. What three broad categories are used to classify governments?</a:t>
            </a:r>
          </a:p>
          <a:p>
            <a:pPr marL="0" indent="0" algn="ctr">
              <a:buNone/>
            </a:pPr>
            <a:r>
              <a:rPr lang="en-US" dirty="0">
                <a:solidFill>
                  <a:srgbClr val="C00000"/>
                </a:solidFill>
              </a:rPr>
              <a:t>systems of government, relationship between government levels, and methods of electing an executive (pp. 17–20)</a:t>
            </a:r>
          </a:p>
          <a:p>
            <a:pPr marL="0" indent="0">
              <a:buNone/>
            </a:pPr>
            <a:r>
              <a:rPr lang="en-US" dirty="0"/>
              <a:t>4. On what do dictatorships usually rely for power?</a:t>
            </a:r>
          </a:p>
          <a:p>
            <a:pPr marL="0" indent="0" algn="ctr">
              <a:buNone/>
            </a:pPr>
            <a:r>
              <a:rPr lang="en-US" dirty="0">
                <a:solidFill>
                  <a:srgbClr val="C00000"/>
                </a:solidFill>
              </a:rPr>
              <a:t>Dictators rely on fear imposed by military or police power. </a:t>
            </a:r>
            <a:br>
              <a:rPr lang="en-US" dirty="0">
                <a:solidFill>
                  <a:srgbClr val="C00000"/>
                </a:solidFill>
              </a:rPr>
            </a:br>
            <a:r>
              <a:rPr lang="en-US" dirty="0">
                <a:solidFill>
                  <a:srgbClr val="C00000"/>
                </a:solidFill>
              </a:rPr>
              <a:t>(p. 16)</a:t>
            </a:r>
          </a:p>
        </p:txBody>
      </p:sp>
    </p:spTree>
    <p:extLst>
      <p:ext uri="{BB962C8B-B14F-4D97-AF65-F5344CB8AC3E}">
        <p14:creationId xmlns:p14="http://schemas.microsoft.com/office/powerpoint/2010/main" val="19750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2.1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5–9. Identify five terms used in this section to describe the US government.</a:t>
            </a:r>
          </a:p>
          <a:p>
            <a:pPr marL="0" indent="0" algn="ctr">
              <a:buNone/>
            </a:pPr>
            <a:r>
              <a:rPr lang="en-US" dirty="0">
                <a:solidFill>
                  <a:srgbClr val="C00000"/>
                </a:solidFill>
              </a:rPr>
              <a:t>democratic republic, constitutional republic, indirect democracy, representative democracy, and republic (p. 18)</a:t>
            </a:r>
          </a:p>
          <a:p>
            <a:pPr marL="0" indent="0">
              <a:buNone/>
            </a:pPr>
            <a:r>
              <a:rPr lang="en-US" dirty="0"/>
              <a:t>10. Who chooses the executive head in the parliamentary system?</a:t>
            </a:r>
          </a:p>
          <a:p>
            <a:pPr marL="0" indent="0" algn="ctr">
              <a:buNone/>
            </a:pPr>
            <a:r>
              <a:rPr lang="en-US" dirty="0">
                <a:solidFill>
                  <a:srgbClr val="C00000"/>
                </a:solidFill>
              </a:rPr>
              <a:t>the majority party in parliament (p. 20)</a:t>
            </a:r>
          </a:p>
        </p:txBody>
      </p:sp>
    </p:spTree>
    <p:extLst>
      <p:ext uri="{BB962C8B-B14F-4D97-AF65-F5344CB8AC3E}">
        <p14:creationId xmlns:p14="http://schemas.microsoft.com/office/powerpoint/2010/main" val="1677192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2.1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How do a pure democracy and an indirect democracy differ?</a:t>
            </a:r>
          </a:p>
          <a:p>
            <a:pPr marL="0" indent="0" algn="ctr">
              <a:buNone/>
            </a:pPr>
            <a:r>
              <a:rPr lang="en-US" dirty="0">
                <a:solidFill>
                  <a:srgbClr val="C00000"/>
                </a:solidFill>
              </a:rPr>
              <a:t> A pure democracy allows every citizen to directly participate, but in a republic the people elect representatives to run the government.</a:t>
            </a:r>
          </a:p>
          <a:p>
            <a:pPr>
              <a:buFont typeface="Wingdings" panose="05000000000000000000" pitchFamily="2" charset="2"/>
              <a:buChar char="v"/>
            </a:pPr>
            <a:r>
              <a:rPr lang="en-US" dirty="0"/>
              <a:t> Which do you think is better – a parliamentary system or a presidential system? Why?</a:t>
            </a:r>
          </a:p>
        </p:txBody>
      </p:sp>
    </p:spTree>
    <p:extLst>
      <p:ext uri="{BB962C8B-B14F-4D97-AF65-F5344CB8AC3E}">
        <p14:creationId xmlns:p14="http://schemas.microsoft.com/office/powerpoint/2010/main" val="20075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view of a city at night&#10;&#10;Description automatically generated">
            <a:extLst>
              <a:ext uri="{FF2B5EF4-FFF2-40B4-BE49-F238E27FC236}">
                <a16:creationId xmlns:a16="http://schemas.microsoft.com/office/drawing/2014/main" id="{5778467B-254B-4AE4-B714-0A4B59142E6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 y="0"/>
            <a:ext cx="12191999" cy="6858000"/>
          </a:xfrm>
          <a:prstGeom prst="rect">
            <a:avLst/>
          </a:prstGeom>
        </p:spPr>
      </p:pic>
      <p:sp>
        <p:nvSpPr>
          <p:cNvPr id="18" name="Rectangle 9">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565153" y="5154168"/>
            <a:ext cx="7377315" cy="1261872"/>
          </a:xfrm>
        </p:spPr>
        <p:txBody>
          <a:bodyPr vert="horz" lIns="91440" tIns="45720" rIns="91440" bIns="45720" rtlCol="0" anchor="ctr">
            <a:no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II. American Government</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rPr>
              <a:t>Chapter 2.2</a:t>
            </a:r>
          </a:p>
        </p:txBody>
      </p:sp>
      <p:cxnSp>
        <p:nvCxnSpPr>
          <p:cNvPr id="19" name="Straight Connector 11">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85161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32">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4" name="Freeform: Shape 34">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5" name="Freeform: Shape 36">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EE2B2E6-8ED3-4FAA-A52C-291D040768FD}"/>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Systems of Government</a:t>
            </a:r>
          </a:p>
        </p:txBody>
      </p:sp>
      <p:sp>
        <p:nvSpPr>
          <p:cNvPr id="3" name="Text Placeholder 2">
            <a:extLst>
              <a:ext uri="{FF2B5EF4-FFF2-40B4-BE49-F238E27FC236}">
                <a16:creationId xmlns:a16="http://schemas.microsoft.com/office/drawing/2014/main" id="{739F8ACE-DF13-44FC-AA40-8775092CF6F9}"/>
              </a:ext>
            </a:extLst>
          </p:cNvPr>
          <p:cNvSpPr>
            <a:spLocks noGrp="1"/>
          </p:cNvSpPr>
          <p:nvPr>
            <p:ph type="body" idx="1"/>
          </p:nvPr>
        </p:nvSpPr>
        <p:spPr>
          <a:xfrm>
            <a:off x="1966912" y="5645150"/>
            <a:ext cx="8258176" cy="631825"/>
          </a:xfrm>
        </p:spPr>
        <p:txBody>
          <a:bodyPr vert="horz" lIns="91440" tIns="45720" rIns="91440" bIns="45720" rtlCol="0" anchor="ctr">
            <a:normAutofit/>
          </a:bodyPr>
          <a:lstStyle/>
          <a:p>
            <a:pPr algn="ctr"/>
            <a:r>
              <a:rPr lang="en-US" sz="2800" kern="1200" dirty="0">
                <a:solidFill>
                  <a:schemeClr val="tx1"/>
                </a:solidFill>
                <a:ea typeface="+mn-ea"/>
                <a:cs typeface="+mn-cs"/>
              </a:rPr>
              <a:t>Who rules the nation?</a:t>
            </a:r>
          </a:p>
        </p:txBody>
      </p:sp>
      <p:sp>
        <p:nvSpPr>
          <p:cNvPr id="56" name="Rectangle 38">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1881DAE6-0A4D-4BDE-8637-F5922958119B}"/>
              </a:ext>
            </a:extLst>
          </p:cNvPr>
          <p:cNvCxnSpPr>
            <a:cxnSpLocks/>
          </p:cNvCxnSpPr>
          <p:nvPr/>
        </p:nvCxnSpPr>
        <p:spPr>
          <a:xfrm>
            <a:off x="3718560" y="5543507"/>
            <a:ext cx="47548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523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CB7E0-8F16-4C98-81A1-878E6A0AD9E8}"/>
              </a:ext>
            </a:extLst>
          </p:cNvPr>
          <p:cNvSpPr>
            <a:spLocks noGrp="1"/>
          </p:cNvSpPr>
          <p:nvPr>
            <p:ph type="title"/>
          </p:nvPr>
        </p:nvSpPr>
        <p:spPr>
          <a:xfrm>
            <a:off x="4965430" y="629268"/>
            <a:ext cx="6997970" cy="1286160"/>
          </a:xfrm>
        </p:spPr>
        <p:txBody>
          <a:bodyPr anchor="b">
            <a:noAutofit/>
          </a:bodyPr>
          <a:lstStyle/>
          <a:p>
            <a:r>
              <a:rPr lang="en-US" dirty="0"/>
              <a:t>A. National Government</a:t>
            </a:r>
          </a:p>
        </p:txBody>
      </p:sp>
      <p:sp>
        <p:nvSpPr>
          <p:cNvPr id="3" name="Content Placeholder 2">
            <a:extLst>
              <a:ext uri="{FF2B5EF4-FFF2-40B4-BE49-F238E27FC236}">
                <a16:creationId xmlns:a16="http://schemas.microsoft.com/office/drawing/2014/main" id="{1C8130FB-4E32-4D50-936B-C03D38AD3E75}"/>
              </a:ext>
            </a:extLst>
          </p:cNvPr>
          <p:cNvSpPr>
            <a:spLocks noGrp="1"/>
          </p:cNvSpPr>
          <p:nvPr>
            <p:ph idx="1"/>
          </p:nvPr>
        </p:nvSpPr>
        <p:spPr>
          <a:xfrm>
            <a:off x="4965431" y="2438400"/>
            <a:ext cx="6586489" cy="3785419"/>
          </a:xfrm>
        </p:spPr>
        <p:txBody>
          <a:bodyPr>
            <a:normAutofit/>
          </a:bodyPr>
          <a:lstStyle/>
          <a:p>
            <a:r>
              <a:rPr lang="en-US" dirty="0"/>
              <a:t>The Constitution assigns specific powers to the national government called </a:t>
            </a:r>
            <a:r>
              <a:rPr lang="en-US" b="1" dirty="0"/>
              <a:t>delegated powers</a:t>
            </a:r>
            <a:r>
              <a:rPr lang="en-US" dirty="0"/>
              <a:t>. </a:t>
            </a:r>
          </a:p>
          <a:p>
            <a:r>
              <a:rPr lang="en-US" dirty="0"/>
              <a:t>The national government is divided into three branches – legislative, executive, and judicial.</a:t>
            </a:r>
          </a:p>
        </p:txBody>
      </p:sp>
      <p:pic>
        <p:nvPicPr>
          <p:cNvPr id="8" name="Picture 7" descr="A large white building with grass in front of a castle&#10;&#10;Description automatically generated">
            <a:extLst>
              <a:ext uri="{FF2B5EF4-FFF2-40B4-BE49-F238E27FC236}">
                <a16:creationId xmlns:a16="http://schemas.microsoft.com/office/drawing/2014/main" id="{D13A9298-143A-4B0D-A323-882A1387AB9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0264D4"/>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37D7A08-76A8-494C-AC64-D48B7338DE2D}"/>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The Capitol Building</a:t>
            </a:r>
          </a:p>
        </p:txBody>
      </p:sp>
      <p:cxnSp>
        <p:nvCxnSpPr>
          <p:cNvPr id="7" name="Straight Connector 6">
            <a:extLst>
              <a:ext uri="{FF2B5EF4-FFF2-40B4-BE49-F238E27FC236}">
                <a16:creationId xmlns:a16="http://schemas.microsoft.com/office/drawing/2014/main" id="{8A9313F5-EB56-40AE-9489-4489CAB6973D}"/>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095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large white building with grass in front of a castle&#10;&#10;Description automatically generated">
            <a:extLst>
              <a:ext uri="{FF2B5EF4-FFF2-40B4-BE49-F238E27FC236}">
                <a16:creationId xmlns:a16="http://schemas.microsoft.com/office/drawing/2014/main" id="{1BB678BB-F5D7-4EC3-B1B2-F24BE042DEB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874695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building, piece, metal, table&#10;&#10;Description automatically generated">
            <a:extLst>
              <a:ext uri="{FF2B5EF4-FFF2-40B4-BE49-F238E27FC236}">
                <a16:creationId xmlns:a16="http://schemas.microsoft.com/office/drawing/2014/main" id="{2811B934-19F9-49FB-B942-30E29EA5852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E31BFDA5-2683-4057-82AA-B2BC1E8CA4F3}"/>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The Rotunda</a:t>
            </a:r>
          </a:p>
        </p:txBody>
      </p:sp>
    </p:spTree>
    <p:extLst>
      <p:ext uri="{BB962C8B-B14F-4D97-AF65-F5344CB8AC3E}">
        <p14:creationId xmlns:p14="http://schemas.microsoft.com/office/powerpoint/2010/main" val="3235215070"/>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CB7E0-8F16-4C98-81A1-878E6A0AD9E8}"/>
              </a:ext>
            </a:extLst>
          </p:cNvPr>
          <p:cNvSpPr>
            <a:spLocks noGrp="1"/>
          </p:cNvSpPr>
          <p:nvPr>
            <p:ph type="title"/>
          </p:nvPr>
        </p:nvSpPr>
        <p:spPr>
          <a:xfrm>
            <a:off x="4965430" y="629268"/>
            <a:ext cx="6830330" cy="1286160"/>
          </a:xfrm>
        </p:spPr>
        <p:txBody>
          <a:bodyPr anchor="b">
            <a:noAutofit/>
          </a:bodyPr>
          <a:lstStyle/>
          <a:p>
            <a:r>
              <a:rPr lang="en-US"/>
              <a:t>A. National Government</a:t>
            </a:r>
            <a:endParaRPr lang="en-US" dirty="0"/>
          </a:p>
        </p:txBody>
      </p:sp>
      <p:sp>
        <p:nvSpPr>
          <p:cNvPr id="3" name="Content Placeholder 2">
            <a:extLst>
              <a:ext uri="{FF2B5EF4-FFF2-40B4-BE49-F238E27FC236}">
                <a16:creationId xmlns:a16="http://schemas.microsoft.com/office/drawing/2014/main" id="{1C8130FB-4E32-4D50-936B-C03D38AD3E75}"/>
              </a:ext>
            </a:extLst>
          </p:cNvPr>
          <p:cNvSpPr>
            <a:spLocks noGrp="1"/>
          </p:cNvSpPr>
          <p:nvPr>
            <p:ph idx="1"/>
          </p:nvPr>
        </p:nvSpPr>
        <p:spPr>
          <a:xfrm>
            <a:off x="4965431" y="2438400"/>
            <a:ext cx="6586489" cy="3785419"/>
          </a:xfrm>
        </p:spPr>
        <p:txBody>
          <a:bodyPr>
            <a:normAutofit/>
          </a:bodyPr>
          <a:lstStyle/>
          <a:p>
            <a:r>
              <a:rPr lang="en-US" dirty="0"/>
              <a:t>The nation’s legislature is called </a:t>
            </a:r>
            <a:r>
              <a:rPr lang="en-US" b="1" dirty="0"/>
              <a:t>Congress</a:t>
            </a:r>
            <a:r>
              <a:rPr lang="en-US" dirty="0"/>
              <a:t> and is divided into two houses:</a:t>
            </a:r>
          </a:p>
          <a:p>
            <a:pPr marL="747713" lvl="1" indent="-290513"/>
            <a:r>
              <a:rPr lang="en-US" b="1" dirty="0"/>
              <a:t>House of Representatives </a:t>
            </a:r>
            <a:r>
              <a:rPr lang="en-US" dirty="0"/>
              <a:t>(lower)</a:t>
            </a:r>
            <a:endParaRPr lang="en-US" b="1" dirty="0"/>
          </a:p>
          <a:p>
            <a:pPr marL="747713" lvl="1" indent="-290513"/>
            <a:r>
              <a:rPr lang="en-US" b="1" dirty="0"/>
              <a:t>Senate </a:t>
            </a:r>
            <a:r>
              <a:rPr lang="en-US" dirty="0"/>
              <a:t>(upper)</a:t>
            </a:r>
          </a:p>
          <a:p>
            <a:r>
              <a:rPr lang="en-US" dirty="0"/>
              <a:t>Together, they are responsible for making laws.</a:t>
            </a:r>
          </a:p>
        </p:txBody>
      </p:sp>
      <p:pic>
        <p:nvPicPr>
          <p:cNvPr id="6" name="Picture 5" descr="A large white building lit up at night&#10;&#10;Description automatically generated">
            <a:extLst>
              <a:ext uri="{FF2B5EF4-FFF2-40B4-BE49-F238E27FC236}">
                <a16:creationId xmlns:a16="http://schemas.microsoft.com/office/drawing/2014/main" id="{3C0CC0AF-BCFF-44D9-B268-473C16A8C9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7C76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D7F3C2E-6EF2-4CFE-B2CE-A51674C3E70E}"/>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07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CB7E0-8F16-4C98-81A1-878E6A0AD9E8}"/>
              </a:ext>
            </a:extLst>
          </p:cNvPr>
          <p:cNvSpPr>
            <a:spLocks noGrp="1"/>
          </p:cNvSpPr>
          <p:nvPr>
            <p:ph type="title"/>
          </p:nvPr>
        </p:nvSpPr>
        <p:spPr>
          <a:xfrm>
            <a:off x="4965430" y="629268"/>
            <a:ext cx="6906530" cy="1286160"/>
          </a:xfrm>
        </p:spPr>
        <p:txBody>
          <a:bodyPr anchor="b">
            <a:noAutofit/>
          </a:bodyPr>
          <a:lstStyle/>
          <a:p>
            <a:r>
              <a:rPr lang="en-US" dirty="0"/>
              <a:t>A. National Government</a:t>
            </a:r>
          </a:p>
        </p:txBody>
      </p:sp>
      <p:sp>
        <p:nvSpPr>
          <p:cNvPr id="3" name="Content Placeholder 2">
            <a:extLst>
              <a:ext uri="{FF2B5EF4-FFF2-40B4-BE49-F238E27FC236}">
                <a16:creationId xmlns:a16="http://schemas.microsoft.com/office/drawing/2014/main" id="{1C8130FB-4E32-4D50-936B-C03D38AD3E75}"/>
              </a:ext>
            </a:extLst>
          </p:cNvPr>
          <p:cNvSpPr>
            <a:spLocks noGrp="1"/>
          </p:cNvSpPr>
          <p:nvPr>
            <p:ph idx="1"/>
          </p:nvPr>
        </p:nvSpPr>
        <p:spPr>
          <a:xfrm>
            <a:off x="4965431" y="2438400"/>
            <a:ext cx="6586489" cy="3785419"/>
          </a:xfrm>
        </p:spPr>
        <p:txBody>
          <a:bodyPr>
            <a:normAutofit/>
          </a:bodyPr>
          <a:lstStyle/>
          <a:p>
            <a:r>
              <a:rPr lang="en-US" dirty="0"/>
              <a:t>The executive branch is led by the </a:t>
            </a:r>
            <a:r>
              <a:rPr lang="en-US" b="1" dirty="0"/>
              <a:t>president</a:t>
            </a:r>
            <a:r>
              <a:rPr lang="en-US" dirty="0"/>
              <a:t> and enforces the nation’s laws.</a:t>
            </a:r>
          </a:p>
          <a:p>
            <a:r>
              <a:rPr lang="en-US" dirty="0"/>
              <a:t>The president also chooses (with Senate approval) advisors and department heads for the executive branch.</a:t>
            </a:r>
          </a:p>
        </p:txBody>
      </p:sp>
      <p:pic>
        <p:nvPicPr>
          <p:cNvPr id="17" name="Picture 16" descr="A large green field in front of a building&#10;&#10;Description automatically generated">
            <a:extLst>
              <a:ext uri="{FF2B5EF4-FFF2-40B4-BE49-F238E27FC236}">
                <a16:creationId xmlns:a16="http://schemas.microsoft.com/office/drawing/2014/main" id="{0957F9A2-A892-474A-88E5-1ED0D318A57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cxnSp>
        <p:nvCxnSpPr>
          <p:cNvPr id="24" name="Straight Connector 2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8893A"/>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F3CAC3A-5345-4BDE-B3C0-58DD8A5C48AF}"/>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The White House</a:t>
            </a:r>
          </a:p>
        </p:txBody>
      </p:sp>
      <p:cxnSp>
        <p:nvCxnSpPr>
          <p:cNvPr id="7" name="Straight Connector 6">
            <a:extLst>
              <a:ext uri="{FF2B5EF4-FFF2-40B4-BE49-F238E27FC236}">
                <a16:creationId xmlns:a16="http://schemas.microsoft.com/office/drawing/2014/main" id="{E5903C9B-2E7D-4313-BD16-9E89294728BD}"/>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42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large green field in front of a building&#10;&#10;Description automatically generated">
            <a:extLst>
              <a:ext uri="{FF2B5EF4-FFF2-40B4-BE49-F238E27FC236}">
                <a16:creationId xmlns:a16="http://schemas.microsoft.com/office/drawing/2014/main" id="{CC71F61A-F450-4734-A6EA-C03E7FDCF00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828041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CB7E0-8F16-4C98-81A1-878E6A0AD9E8}"/>
              </a:ext>
            </a:extLst>
          </p:cNvPr>
          <p:cNvSpPr>
            <a:spLocks noGrp="1"/>
          </p:cNvSpPr>
          <p:nvPr>
            <p:ph type="title"/>
          </p:nvPr>
        </p:nvSpPr>
        <p:spPr>
          <a:xfrm>
            <a:off x="4965430" y="629268"/>
            <a:ext cx="6853190" cy="1286160"/>
          </a:xfrm>
        </p:spPr>
        <p:txBody>
          <a:bodyPr anchor="b">
            <a:noAutofit/>
          </a:bodyPr>
          <a:lstStyle/>
          <a:p>
            <a:r>
              <a:rPr lang="en-US" dirty="0"/>
              <a:t>A. National Government</a:t>
            </a:r>
          </a:p>
        </p:txBody>
      </p:sp>
      <p:sp>
        <p:nvSpPr>
          <p:cNvPr id="3" name="Content Placeholder 2">
            <a:extLst>
              <a:ext uri="{FF2B5EF4-FFF2-40B4-BE49-F238E27FC236}">
                <a16:creationId xmlns:a16="http://schemas.microsoft.com/office/drawing/2014/main" id="{1C8130FB-4E32-4D50-936B-C03D38AD3E75}"/>
              </a:ext>
            </a:extLst>
          </p:cNvPr>
          <p:cNvSpPr>
            <a:spLocks noGrp="1"/>
          </p:cNvSpPr>
          <p:nvPr>
            <p:ph idx="1"/>
          </p:nvPr>
        </p:nvSpPr>
        <p:spPr>
          <a:xfrm>
            <a:off x="4965431" y="2438400"/>
            <a:ext cx="6586489" cy="3785419"/>
          </a:xfrm>
        </p:spPr>
        <p:txBody>
          <a:bodyPr>
            <a:normAutofit/>
          </a:bodyPr>
          <a:lstStyle/>
          <a:p>
            <a:r>
              <a:rPr lang="en-US" dirty="0"/>
              <a:t>The judicial branch interprets the nation’s laws. </a:t>
            </a:r>
          </a:p>
          <a:p>
            <a:r>
              <a:rPr lang="en-US" dirty="0"/>
              <a:t>The </a:t>
            </a:r>
            <a:r>
              <a:rPr lang="en-US" b="1" dirty="0"/>
              <a:t>Supreme Court</a:t>
            </a:r>
            <a:r>
              <a:rPr lang="en-US" dirty="0"/>
              <a:t> is the highest court in the country and the final say on American law.</a:t>
            </a:r>
          </a:p>
        </p:txBody>
      </p:sp>
      <p:pic>
        <p:nvPicPr>
          <p:cNvPr id="6" name="Picture 5" descr="A large stone building&#10;&#10;Description automatically generated">
            <a:extLst>
              <a:ext uri="{FF2B5EF4-FFF2-40B4-BE49-F238E27FC236}">
                <a16:creationId xmlns:a16="http://schemas.microsoft.com/office/drawing/2014/main" id="{44F4C497-BA50-49D7-AB61-573248657A0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024EB4"/>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572B489-0439-43AF-BA0D-E2B096568982}"/>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The Supreme Court Building</a:t>
            </a:r>
          </a:p>
        </p:txBody>
      </p:sp>
      <p:cxnSp>
        <p:nvCxnSpPr>
          <p:cNvPr id="7" name="Straight Connector 6">
            <a:extLst>
              <a:ext uri="{FF2B5EF4-FFF2-40B4-BE49-F238E27FC236}">
                <a16:creationId xmlns:a16="http://schemas.microsoft.com/office/drawing/2014/main" id="{603A5137-28E1-435B-8984-1B5D9AE29DA9}"/>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965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large stone building&#10;&#10;Description automatically generated">
            <a:extLst>
              <a:ext uri="{FF2B5EF4-FFF2-40B4-BE49-F238E27FC236}">
                <a16:creationId xmlns:a16="http://schemas.microsoft.com/office/drawing/2014/main" id="{3506A685-8105-4BA3-987D-908F7A82E69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725963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89274A32-5731-4F90-9FF2-B4D2912BB436}"/>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tretch>
            <a:fillRect/>
          </a:stretch>
        </p:blipFill>
        <p:spPr>
          <a:xfrm>
            <a:off x="643467" y="2488439"/>
            <a:ext cx="10905066" cy="1881120"/>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180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CC4BD-0F82-4468-8D66-851FB8D50CB6}"/>
              </a:ext>
            </a:extLst>
          </p:cNvPr>
          <p:cNvSpPr>
            <a:spLocks noGrp="1"/>
          </p:cNvSpPr>
          <p:nvPr>
            <p:ph type="title"/>
          </p:nvPr>
        </p:nvSpPr>
        <p:spPr>
          <a:xfrm>
            <a:off x="4965430" y="629268"/>
            <a:ext cx="6586491" cy="1286160"/>
          </a:xfrm>
        </p:spPr>
        <p:txBody>
          <a:bodyPr anchor="b">
            <a:normAutofit/>
          </a:bodyPr>
          <a:lstStyle/>
          <a:p>
            <a:r>
              <a:rPr lang="en-US" dirty="0"/>
              <a:t>B. State Government</a:t>
            </a:r>
          </a:p>
        </p:txBody>
      </p:sp>
      <p:sp>
        <p:nvSpPr>
          <p:cNvPr id="3" name="Content Placeholder 2">
            <a:extLst>
              <a:ext uri="{FF2B5EF4-FFF2-40B4-BE49-F238E27FC236}">
                <a16:creationId xmlns:a16="http://schemas.microsoft.com/office/drawing/2014/main" id="{81ABDD87-B1CF-4381-982C-262E9018B926}"/>
              </a:ext>
            </a:extLst>
          </p:cNvPr>
          <p:cNvSpPr>
            <a:spLocks noGrp="1"/>
          </p:cNvSpPr>
          <p:nvPr>
            <p:ph idx="1"/>
          </p:nvPr>
        </p:nvSpPr>
        <p:spPr>
          <a:xfrm>
            <a:off x="4965431" y="2438400"/>
            <a:ext cx="6586489" cy="3785419"/>
          </a:xfrm>
        </p:spPr>
        <p:txBody>
          <a:bodyPr>
            <a:normAutofit/>
          </a:bodyPr>
          <a:lstStyle/>
          <a:p>
            <a:r>
              <a:rPr lang="en-US" dirty="0"/>
              <a:t>The United States consists of fifty united sovereign states.</a:t>
            </a:r>
          </a:p>
          <a:p>
            <a:r>
              <a:rPr lang="en-US" dirty="0"/>
              <a:t>States retain powers not delegated to the national government or prohibited to them by the Constitution.</a:t>
            </a:r>
          </a:p>
        </p:txBody>
      </p:sp>
      <p:pic>
        <p:nvPicPr>
          <p:cNvPr id="5" name="Picture 4" descr="A view of a large building&#10;&#10;Description automatically generated">
            <a:extLst>
              <a:ext uri="{FF2B5EF4-FFF2-40B4-BE49-F238E27FC236}">
                <a16:creationId xmlns:a16="http://schemas.microsoft.com/office/drawing/2014/main" id="{82B2A708-7DCD-4771-A365-91715A44D1B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1A1AE"/>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05C0C3D-7AEC-4E5E-A39B-614B3F908B6F}"/>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Iowa House of Representatives</a:t>
            </a:r>
          </a:p>
        </p:txBody>
      </p:sp>
      <p:cxnSp>
        <p:nvCxnSpPr>
          <p:cNvPr id="8" name="Straight Connector 7">
            <a:extLst>
              <a:ext uri="{FF2B5EF4-FFF2-40B4-BE49-F238E27FC236}">
                <a16:creationId xmlns:a16="http://schemas.microsoft.com/office/drawing/2014/main" id="{C9666D93-30E8-4CD3-9CD4-438D2E4CDA3A}"/>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526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76FF6-DB38-4BBD-BFAA-0AD37FD49CD4}"/>
              </a:ext>
            </a:extLst>
          </p:cNvPr>
          <p:cNvSpPr>
            <a:spLocks noGrp="1"/>
          </p:cNvSpPr>
          <p:nvPr>
            <p:ph type="title"/>
          </p:nvPr>
        </p:nvSpPr>
        <p:spPr>
          <a:xfrm>
            <a:off x="4965430" y="629268"/>
            <a:ext cx="6586491" cy="1286160"/>
          </a:xfrm>
        </p:spPr>
        <p:txBody>
          <a:bodyPr anchor="b">
            <a:normAutofit/>
          </a:bodyPr>
          <a:lstStyle/>
          <a:p>
            <a:r>
              <a:rPr lang="en-US" dirty="0"/>
              <a:t>A. Monarchy</a:t>
            </a:r>
          </a:p>
        </p:txBody>
      </p:sp>
      <p:sp>
        <p:nvSpPr>
          <p:cNvPr id="3" name="Content Placeholder 2">
            <a:extLst>
              <a:ext uri="{FF2B5EF4-FFF2-40B4-BE49-F238E27FC236}">
                <a16:creationId xmlns:a16="http://schemas.microsoft.com/office/drawing/2014/main" id="{E693A4DB-FA85-401B-AA76-ED7D8AB43646}"/>
              </a:ext>
            </a:extLst>
          </p:cNvPr>
          <p:cNvSpPr>
            <a:spLocks noGrp="1"/>
          </p:cNvSpPr>
          <p:nvPr>
            <p:ph idx="1"/>
          </p:nvPr>
        </p:nvSpPr>
        <p:spPr>
          <a:xfrm>
            <a:off x="4965431" y="2438400"/>
            <a:ext cx="6586489" cy="3785419"/>
          </a:xfrm>
        </p:spPr>
        <p:txBody>
          <a:bodyPr>
            <a:normAutofit/>
          </a:bodyPr>
          <a:lstStyle/>
          <a:p>
            <a:r>
              <a:rPr lang="en-US" dirty="0"/>
              <a:t>A </a:t>
            </a:r>
            <a:r>
              <a:rPr lang="en-US" b="1" dirty="0"/>
              <a:t>monarchy</a:t>
            </a:r>
            <a:r>
              <a:rPr lang="en-US" dirty="0"/>
              <a:t> is a form of government where a single person (king/queen) rules.</a:t>
            </a:r>
          </a:p>
          <a:p>
            <a:pPr marL="747713" lvl="1" indent="-290513"/>
            <a:r>
              <a:rPr lang="en-US" dirty="0"/>
              <a:t>It is usually an inherited position.</a:t>
            </a:r>
          </a:p>
          <a:p>
            <a:pPr marL="747713" lvl="1" indent="-290513"/>
            <a:r>
              <a:rPr lang="en-US" dirty="0"/>
              <a:t>The monarch rules for life.</a:t>
            </a:r>
          </a:p>
          <a:p>
            <a:pPr lvl="1"/>
            <a:endParaRPr lang="en-US" sz="2000" dirty="0"/>
          </a:p>
        </p:txBody>
      </p:sp>
      <p:pic>
        <p:nvPicPr>
          <p:cNvPr id="5" name="Picture 4" descr="A picture containing building, photo, many, group&#10;&#10;Description automatically generated">
            <a:extLst>
              <a:ext uri="{FF2B5EF4-FFF2-40B4-BE49-F238E27FC236}">
                <a16:creationId xmlns:a16="http://schemas.microsoft.com/office/drawing/2014/main" id="{9D575194-4DE7-41CA-9E68-B9695F28444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F753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2A8F95E-3776-4DA7-91B8-6A4727F5F846}"/>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lumMod val="10000"/>
                  </a:schemeClr>
                </a:solidFill>
              </a:rPr>
              <a:t>The Marriage of Editha with </a:t>
            </a:r>
            <a:r>
              <a:rPr lang="en-US" sz="1600" dirty="0" err="1">
                <a:solidFill>
                  <a:schemeClr val="bg1">
                    <a:lumMod val="10000"/>
                  </a:schemeClr>
                </a:solidFill>
              </a:rPr>
              <a:t>Sigtrygg</a:t>
            </a:r>
            <a:r>
              <a:rPr lang="en-US" sz="1600" dirty="0">
                <a:solidFill>
                  <a:schemeClr val="bg1">
                    <a:lumMod val="10000"/>
                  </a:schemeClr>
                </a:solidFill>
              </a:rPr>
              <a:t>, King of </a:t>
            </a:r>
            <a:r>
              <a:rPr lang="en-US" sz="1600" dirty="0" err="1">
                <a:solidFill>
                  <a:schemeClr val="bg1">
                    <a:lumMod val="10000"/>
                  </a:schemeClr>
                </a:solidFill>
              </a:rPr>
              <a:t>Northumbria</a:t>
            </a:r>
            <a:r>
              <a:rPr lang="en-US" sz="1600" dirty="0">
                <a:solidFill>
                  <a:schemeClr val="bg1">
                    <a:lumMod val="10000"/>
                  </a:schemeClr>
                </a:solidFill>
              </a:rPr>
              <a:t>, 1909, Ford </a:t>
            </a:r>
            <a:r>
              <a:rPr lang="en-US" sz="1600" dirty="0" err="1">
                <a:solidFill>
                  <a:schemeClr val="bg1">
                    <a:lumMod val="10000"/>
                  </a:schemeClr>
                </a:solidFill>
              </a:rPr>
              <a:t>Madox</a:t>
            </a:r>
            <a:r>
              <a:rPr lang="en-US" sz="1600" dirty="0">
                <a:solidFill>
                  <a:schemeClr val="bg1">
                    <a:lumMod val="10000"/>
                  </a:schemeClr>
                </a:solidFill>
              </a:rPr>
              <a:t> Brown</a:t>
            </a:r>
          </a:p>
        </p:txBody>
      </p:sp>
      <p:cxnSp>
        <p:nvCxnSpPr>
          <p:cNvPr id="8" name="Straight Connector 7">
            <a:extLst>
              <a:ext uri="{FF2B5EF4-FFF2-40B4-BE49-F238E27FC236}">
                <a16:creationId xmlns:a16="http://schemas.microsoft.com/office/drawing/2014/main" id="{7175499D-E80A-4D49-ACDA-B57CE3A3DB51}"/>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45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CC4BD-0F82-4468-8D66-851FB8D50CB6}"/>
              </a:ext>
            </a:extLst>
          </p:cNvPr>
          <p:cNvSpPr>
            <a:spLocks noGrp="1"/>
          </p:cNvSpPr>
          <p:nvPr>
            <p:ph type="title"/>
          </p:nvPr>
        </p:nvSpPr>
        <p:spPr>
          <a:xfrm>
            <a:off x="4965430" y="629268"/>
            <a:ext cx="6586491" cy="1286160"/>
          </a:xfrm>
        </p:spPr>
        <p:txBody>
          <a:bodyPr anchor="b">
            <a:normAutofit/>
          </a:bodyPr>
          <a:lstStyle/>
          <a:p>
            <a:r>
              <a:rPr lang="en-US" dirty="0"/>
              <a:t>B. State Government</a:t>
            </a:r>
          </a:p>
        </p:txBody>
      </p:sp>
      <p:sp>
        <p:nvSpPr>
          <p:cNvPr id="3" name="Content Placeholder 2">
            <a:extLst>
              <a:ext uri="{FF2B5EF4-FFF2-40B4-BE49-F238E27FC236}">
                <a16:creationId xmlns:a16="http://schemas.microsoft.com/office/drawing/2014/main" id="{81ABDD87-B1CF-4381-982C-262E9018B926}"/>
              </a:ext>
            </a:extLst>
          </p:cNvPr>
          <p:cNvSpPr>
            <a:spLocks noGrp="1"/>
          </p:cNvSpPr>
          <p:nvPr>
            <p:ph idx="1"/>
          </p:nvPr>
        </p:nvSpPr>
        <p:spPr>
          <a:xfrm>
            <a:off x="4965431" y="2438400"/>
            <a:ext cx="6586489" cy="3785419"/>
          </a:xfrm>
        </p:spPr>
        <p:txBody>
          <a:bodyPr>
            <a:normAutofit/>
          </a:bodyPr>
          <a:lstStyle/>
          <a:p>
            <a:r>
              <a:rPr lang="en-US" dirty="0"/>
              <a:t>Each state has its own constitution which must establish a republican form of government.</a:t>
            </a:r>
          </a:p>
          <a:p>
            <a:r>
              <a:rPr lang="en-US" dirty="0"/>
              <a:t>Each state is further divided into local governments – counties, townships, and municipalities. </a:t>
            </a:r>
          </a:p>
        </p:txBody>
      </p:sp>
      <p:pic>
        <p:nvPicPr>
          <p:cNvPr id="9" name="Picture 8" descr="A group of people walking down a street in front of a building&#10;&#10;Description automatically generated">
            <a:extLst>
              <a:ext uri="{FF2B5EF4-FFF2-40B4-BE49-F238E27FC236}">
                <a16:creationId xmlns:a16="http://schemas.microsoft.com/office/drawing/2014/main" id="{DB5F7279-BFBE-466F-A5A0-E1454E2ACC2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FB1FC"/>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59DF849-E51B-4D06-B771-9497D70837B7}"/>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The Texas State Capitol</a:t>
            </a:r>
          </a:p>
        </p:txBody>
      </p:sp>
      <p:cxnSp>
        <p:nvCxnSpPr>
          <p:cNvPr id="7" name="Straight Connector 6">
            <a:extLst>
              <a:ext uri="{FF2B5EF4-FFF2-40B4-BE49-F238E27FC236}">
                <a16:creationId xmlns:a16="http://schemas.microsoft.com/office/drawing/2014/main" id="{2D6A86F0-1BC5-412F-BED1-7E25E6EEE81C}"/>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83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2.2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1–3. List the three levels of American government.</a:t>
            </a:r>
          </a:p>
          <a:p>
            <a:pPr marL="0" indent="0" algn="ctr">
              <a:buNone/>
            </a:pPr>
            <a:r>
              <a:rPr lang="en-US" dirty="0">
                <a:solidFill>
                  <a:srgbClr val="C00000"/>
                </a:solidFill>
              </a:rPr>
              <a:t>national, state, and local (pp. 21–22)</a:t>
            </a:r>
          </a:p>
          <a:p>
            <a:pPr marL="0" indent="0">
              <a:buNone/>
            </a:pPr>
            <a:r>
              <a:rPr lang="en-US" dirty="0"/>
              <a:t>4–6. List the three branches of the national government.</a:t>
            </a:r>
          </a:p>
          <a:p>
            <a:pPr marL="0" indent="0" algn="ctr">
              <a:buNone/>
            </a:pPr>
            <a:r>
              <a:rPr lang="en-US" dirty="0">
                <a:solidFill>
                  <a:srgbClr val="C00000"/>
                </a:solidFill>
              </a:rPr>
              <a:t>legislative, state, and local (pp. 21–22)</a:t>
            </a:r>
          </a:p>
        </p:txBody>
      </p:sp>
    </p:spTree>
    <p:extLst>
      <p:ext uri="{BB962C8B-B14F-4D97-AF65-F5344CB8AC3E}">
        <p14:creationId xmlns:p14="http://schemas.microsoft.com/office/powerpoint/2010/main" val="57907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2.2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7. What powers are retained by the states?</a:t>
            </a:r>
          </a:p>
          <a:p>
            <a:pPr marL="0" indent="0" algn="ctr">
              <a:buNone/>
            </a:pPr>
            <a:r>
              <a:rPr lang="en-US" dirty="0">
                <a:solidFill>
                  <a:srgbClr val="C00000"/>
                </a:solidFill>
              </a:rPr>
              <a:t>all powers not delegated to the national government or prohibited to the states by the Constitution (p. 22)</a:t>
            </a:r>
          </a:p>
          <a:p>
            <a:pPr marL="0" indent="0">
              <a:buNone/>
            </a:pPr>
            <a:r>
              <a:rPr lang="en-US" dirty="0"/>
              <a:t>8–10. What are three different subdivisions of local government?</a:t>
            </a:r>
          </a:p>
          <a:p>
            <a:pPr marL="0" indent="0" algn="ctr">
              <a:buNone/>
            </a:pPr>
            <a:r>
              <a:rPr lang="en-US" dirty="0">
                <a:solidFill>
                  <a:srgbClr val="C00000"/>
                </a:solidFill>
              </a:rPr>
              <a:t>counties, townships, and municipalities (p. 22)</a:t>
            </a:r>
          </a:p>
        </p:txBody>
      </p:sp>
    </p:spTree>
    <p:extLst>
      <p:ext uri="{BB962C8B-B14F-4D97-AF65-F5344CB8AC3E}">
        <p14:creationId xmlns:p14="http://schemas.microsoft.com/office/powerpoint/2010/main" val="3464786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2.2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Explain the responsibilities of each branch of the national government.</a:t>
            </a:r>
          </a:p>
          <a:p>
            <a:pPr marL="0" indent="0" algn="ctr">
              <a:buNone/>
            </a:pPr>
            <a:r>
              <a:rPr lang="en-US" dirty="0">
                <a:solidFill>
                  <a:srgbClr val="C00000"/>
                </a:solidFill>
              </a:rPr>
              <a:t>The legislative branch makes laws, the executive branch enforces laws, and the judicial branch interprets the law. </a:t>
            </a:r>
            <a:br>
              <a:rPr lang="en-US" dirty="0">
                <a:solidFill>
                  <a:srgbClr val="C00000"/>
                </a:solidFill>
              </a:rPr>
            </a:br>
            <a:r>
              <a:rPr lang="en-US" dirty="0">
                <a:solidFill>
                  <a:srgbClr val="C00000"/>
                </a:solidFill>
              </a:rPr>
              <a:t>(pp. 21–22)</a:t>
            </a:r>
          </a:p>
        </p:txBody>
      </p:sp>
    </p:spTree>
    <p:extLst>
      <p:ext uri="{BB962C8B-B14F-4D97-AF65-F5344CB8AC3E}">
        <p14:creationId xmlns:p14="http://schemas.microsoft.com/office/powerpoint/2010/main" val="330974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nature, brick&#10;&#10;Description automatically generated">
            <a:extLst>
              <a:ext uri="{FF2B5EF4-FFF2-40B4-BE49-F238E27FC236}">
                <a16:creationId xmlns:a16="http://schemas.microsoft.com/office/drawing/2014/main" id="{32DA4CF9-493C-4037-A79B-1BE8E9D2F98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139994"/>
            <a:ext cx="12191998" cy="7997994"/>
          </a:xfrm>
          <a:prstGeom prst="rect">
            <a:avLst/>
          </a:prstGeom>
        </p:spPr>
      </p:pic>
      <p:sp>
        <p:nvSpPr>
          <p:cNvPr id="18" name="Rectangle 9">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565153" y="5154168"/>
            <a:ext cx="7377315" cy="1261872"/>
          </a:xfrm>
        </p:spPr>
        <p:txBody>
          <a:bodyPr vert="horz" lIns="91440" tIns="45720" rIns="91440" bIns="45720" rtlCol="0" anchor="ctr">
            <a:no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III. A Brief History of Democracy</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rPr>
              <a:t>Chapter 2.3</a:t>
            </a:r>
          </a:p>
        </p:txBody>
      </p:sp>
      <p:cxnSp>
        <p:nvCxnSpPr>
          <p:cNvPr id="19" name="Straight Connector 11">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372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82362-441F-453E-AE0C-3F6384689CD5}"/>
              </a:ext>
            </a:extLst>
          </p:cNvPr>
          <p:cNvSpPr>
            <a:spLocks noGrp="1"/>
          </p:cNvSpPr>
          <p:nvPr>
            <p:ph type="title"/>
          </p:nvPr>
        </p:nvSpPr>
        <p:spPr>
          <a:xfrm>
            <a:off x="4965430" y="629268"/>
            <a:ext cx="6586491" cy="1286160"/>
          </a:xfrm>
        </p:spPr>
        <p:txBody>
          <a:bodyPr anchor="b">
            <a:normAutofit/>
          </a:bodyPr>
          <a:lstStyle/>
          <a:p>
            <a:r>
              <a:rPr lang="en-US" dirty="0"/>
              <a:t>A. Athens</a:t>
            </a:r>
          </a:p>
        </p:txBody>
      </p:sp>
      <p:sp>
        <p:nvSpPr>
          <p:cNvPr id="3" name="Content Placeholder 2">
            <a:extLst>
              <a:ext uri="{FF2B5EF4-FFF2-40B4-BE49-F238E27FC236}">
                <a16:creationId xmlns:a16="http://schemas.microsoft.com/office/drawing/2014/main" id="{5F4D75A1-1F3B-43A3-BE53-45998606496A}"/>
              </a:ext>
            </a:extLst>
          </p:cNvPr>
          <p:cNvSpPr>
            <a:spLocks noGrp="1"/>
          </p:cNvSpPr>
          <p:nvPr>
            <p:ph idx="1"/>
          </p:nvPr>
        </p:nvSpPr>
        <p:spPr>
          <a:xfrm>
            <a:off x="4965431" y="2438400"/>
            <a:ext cx="6586489" cy="3785419"/>
          </a:xfrm>
        </p:spPr>
        <p:txBody>
          <a:bodyPr>
            <a:normAutofit/>
          </a:bodyPr>
          <a:lstStyle/>
          <a:p>
            <a:r>
              <a:rPr lang="en-US" dirty="0"/>
              <a:t>The word </a:t>
            </a:r>
            <a:r>
              <a:rPr lang="en-US" i="1" dirty="0"/>
              <a:t>democracy</a:t>
            </a:r>
            <a:r>
              <a:rPr lang="en-US" dirty="0"/>
              <a:t> comes from the Greek words </a:t>
            </a:r>
            <a:r>
              <a:rPr lang="en-US" i="1" dirty="0"/>
              <a:t>demos</a:t>
            </a:r>
            <a:r>
              <a:rPr lang="en-US" dirty="0"/>
              <a:t> (the people) and </a:t>
            </a:r>
            <a:r>
              <a:rPr lang="en-US" i="1" dirty="0"/>
              <a:t>kratos </a:t>
            </a:r>
            <a:r>
              <a:rPr lang="en-US" dirty="0"/>
              <a:t>(authority, or government). </a:t>
            </a:r>
          </a:p>
          <a:p>
            <a:r>
              <a:rPr lang="en-US" dirty="0"/>
              <a:t>During the fifth and fourth centuries BC, about 10–20 percent of the population ruled the city-state through direct democracy. </a:t>
            </a:r>
          </a:p>
        </p:txBody>
      </p:sp>
      <p:pic>
        <p:nvPicPr>
          <p:cNvPr id="5" name="Picture 4" descr="A large stone statue in front of a building&#10;&#10;Description automatically generated">
            <a:extLst>
              <a:ext uri="{FF2B5EF4-FFF2-40B4-BE49-F238E27FC236}">
                <a16:creationId xmlns:a16="http://schemas.microsoft.com/office/drawing/2014/main" id="{D5243D54-7119-4E1F-A493-4136EF57C03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0C78F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F78D955-E44C-4A2A-831D-0990588C9D50}"/>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Athens, Greece</a:t>
            </a:r>
          </a:p>
        </p:txBody>
      </p:sp>
      <p:cxnSp>
        <p:nvCxnSpPr>
          <p:cNvPr id="8" name="Straight Connector 7">
            <a:extLst>
              <a:ext uri="{FF2B5EF4-FFF2-40B4-BE49-F238E27FC236}">
                <a16:creationId xmlns:a16="http://schemas.microsoft.com/office/drawing/2014/main" id="{FDEA9028-BF11-4373-84B1-698B5ECAC478}"/>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438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iver with a city in the background&#10;&#10;Description automatically generated">
            <a:extLst>
              <a:ext uri="{FF2B5EF4-FFF2-40B4-BE49-F238E27FC236}">
                <a16:creationId xmlns:a16="http://schemas.microsoft.com/office/drawing/2014/main" id="{3E11C20D-92EE-4BE0-82E0-B070BE84B79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BBF87E09-005F-4D11-8C4C-20033403D6EF}"/>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The Acropolis, Athens</a:t>
            </a:r>
          </a:p>
        </p:txBody>
      </p:sp>
    </p:spTree>
    <p:extLst>
      <p:ext uri="{BB962C8B-B14F-4D97-AF65-F5344CB8AC3E}">
        <p14:creationId xmlns:p14="http://schemas.microsoft.com/office/powerpoint/2010/main" val="26200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82362-441F-453E-AE0C-3F6384689CD5}"/>
              </a:ext>
            </a:extLst>
          </p:cNvPr>
          <p:cNvSpPr>
            <a:spLocks noGrp="1"/>
          </p:cNvSpPr>
          <p:nvPr>
            <p:ph type="title"/>
          </p:nvPr>
        </p:nvSpPr>
        <p:spPr>
          <a:xfrm>
            <a:off x="4965430" y="629268"/>
            <a:ext cx="6586491" cy="1286160"/>
          </a:xfrm>
        </p:spPr>
        <p:txBody>
          <a:bodyPr anchor="b">
            <a:normAutofit/>
          </a:bodyPr>
          <a:lstStyle/>
          <a:p>
            <a:r>
              <a:rPr lang="en-US" dirty="0"/>
              <a:t>B. Rome</a:t>
            </a:r>
          </a:p>
        </p:txBody>
      </p:sp>
      <p:sp>
        <p:nvSpPr>
          <p:cNvPr id="3" name="Content Placeholder 2">
            <a:extLst>
              <a:ext uri="{FF2B5EF4-FFF2-40B4-BE49-F238E27FC236}">
                <a16:creationId xmlns:a16="http://schemas.microsoft.com/office/drawing/2014/main" id="{5F4D75A1-1F3B-43A3-BE53-45998606496A}"/>
              </a:ext>
            </a:extLst>
          </p:cNvPr>
          <p:cNvSpPr>
            <a:spLocks noGrp="1"/>
          </p:cNvSpPr>
          <p:nvPr>
            <p:ph idx="1"/>
          </p:nvPr>
        </p:nvSpPr>
        <p:spPr>
          <a:xfrm>
            <a:off x="4965431" y="2438400"/>
            <a:ext cx="6586489" cy="3785419"/>
          </a:xfrm>
        </p:spPr>
        <p:txBody>
          <a:bodyPr>
            <a:normAutofit/>
          </a:bodyPr>
          <a:lstStyle/>
          <a:p>
            <a:r>
              <a:rPr lang="en-US" dirty="0"/>
              <a:t>Between the fifth and first centuries BC, Rome was ruled by a republic.</a:t>
            </a:r>
          </a:p>
          <a:p>
            <a:r>
              <a:rPr lang="en-US" dirty="0"/>
              <a:t>Aristocratic families oversaw the Roman Republic, but elected officials called tribunes protected the rights of the people.</a:t>
            </a:r>
          </a:p>
        </p:txBody>
      </p:sp>
      <p:pic>
        <p:nvPicPr>
          <p:cNvPr id="5" name="Picture 4" descr="A large building&#10;&#10;Description automatically generated">
            <a:extLst>
              <a:ext uri="{FF2B5EF4-FFF2-40B4-BE49-F238E27FC236}">
                <a16:creationId xmlns:a16="http://schemas.microsoft.com/office/drawing/2014/main" id="{9C945677-601E-43FC-BDE2-6A75B19311C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9925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7E10EC7-4395-4F75-A394-B8617C399958}"/>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Rome, Italy</a:t>
            </a:r>
          </a:p>
        </p:txBody>
      </p:sp>
      <p:cxnSp>
        <p:nvCxnSpPr>
          <p:cNvPr id="8" name="Straight Connector 7">
            <a:extLst>
              <a:ext uri="{FF2B5EF4-FFF2-40B4-BE49-F238E27FC236}">
                <a16:creationId xmlns:a16="http://schemas.microsoft.com/office/drawing/2014/main" id="{681667F4-CF39-4F3E-B2EC-4DEFA587054C}"/>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565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82362-441F-453E-AE0C-3F6384689CD5}"/>
              </a:ext>
            </a:extLst>
          </p:cNvPr>
          <p:cNvSpPr>
            <a:spLocks noGrp="1"/>
          </p:cNvSpPr>
          <p:nvPr>
            <p:ph type="title"/>
          </p:nvPr>
        </p:nvSpPr>
        <p:spPr>
          <a:xfrm>
            <a:off x="4965430" y="629268"/>
            <a:ext cx="6586491" cy="1286160"/>
          </a:xfrm>
        </p:spPr>
        <p:txBody>
          <a:bodyPr anchor="b">
            <a:normAutofit/>
          </a:bodyPr>
          <a:lstStyle/>
          <a:p>
            <a:r>
              <a:rPr lang="en-US" dirty="0"/>
              <a:t>B. Rome</a:t>
            </a:r>
          </a:p>
        </p:txBody>
      </p:sp>
      <p:sp>
        <p:nvSpPr>
          <p:cNvPr id="3" name="Content Placeholder 2">
            <a:extLst>
              <a:ext uri="{FF2B5EF4-FFF2-40B4-BE49-F238E27FC236}">
                <a16:creationId xmlns:a16="http://schemas.microsoft.com/office/drawing/2014/main" id="{5F4D75A1-1F3B-43A3-BE53-45998606496A}"/>
              </a:ext>
            </a:extLst>
          </p:cNvPr>
          <p:cNvSpPr>
            <a:spLocks noGrp="1"/>
          </p:cNvSpPr>
          <p:nvPr>
            <p:ph idx="1"/>
          </p:nvPr>
        </p:nvSpPr>
        <p:spPr>
          <a:xfrm>
            <a:off x="4965431" y="2438400"/>
            <a:ext cx="6586489" cy="3785419"/>
          </a:xfrm>
        </p:spPr>
        <p:txBody>
          <a:bodyPr>
            <a:normAutofit/>
          </a:bodyPr>
          <a:lstStyle/>
          <a:p>
            <a:r>
              <a:rPr lang="en-US" dirty="0"/>
              <a:t>As Rome grew and conquered lands around the Mediterranean, the republic fell apart and was replaced by a dictatorship – the Roman Empire.</a:t>
            </a:r>
          </a:p>
        </p:txBody>
      </p:sp>
      <p:pic>
        <p:nvPicPr>
          <p:cNvPr id="5" name="Picture 4" descr="A sculpture of a person&#10;&#10;Description automatically generated">
            <a:extLst>
              <a:ext uri="{FF2B5EF4-FFF2-40B4-BE49-F238E27FC236}">
                <a16:creationId xmlns:a16="http://schemas.microsoft.com/office/drawing/2014/main" id="{0DE9CF7B-B1B5-4C47-9847-B453D4B899A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5F1098C5-00B8-4F5B-88E9-B79B52F0C265}"/>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Julius Caesar</a:t>
            </a:r>
          </a:p>
        </p:txBody>
      </p:sp>
      <p:cxnSp>
        <p:nvCxnSpPr>
          <p:cNvPr id="8" name="Straight Connector 7">
            <a:extLst>
              <a:ext uri="{FF2B5EF4-FFF2-40B4-BE49-F238E27FC236}">
                <a16:creationId xmlns:a16="http://schemas.microsoft.com/office/drawing/2014/main" id="{8A8261DE-315D-480C-A262-062FF07FC888}"/>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21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10E90-9D56-46D6-8D45-8D94F310D7F9}"/>
              </a:ext>
            </a:extLst>
          </p:cNvPr>
          <p:cNvSpPr>
            <a:spLocks noGrp="1"/>
          </p:cNvSpPr>
          <p:nvPr>
            <p:ph type="title"/>
          </p:nvPr>
        </p:nvSpPr>
        <p:spPr>
          <a:xfrm>
            <a:off x="4965430" y="629268"/>
            <a:ext cx="6586491" cy="1286160"/>
          </a:xfrm>
        </p:spPr>
        <p:txBody>
          <a:bodyPr anchor="b">
            <a:noAutofit/>
          </a:bodyPr>
          <a:lstStyle/>
          <a:p>
            <a:r>
              <a:rPr lang="en-US" dirty="0"/>
              <a:t>C. England and the Colonies</a:t>
            </a:r>
          </a:p>
        </p:txBody>
      </p:sp>
      <p:sp>
        <p:nvSpPr>
          <p:cNvPr id="3" name="Content Placeholder 2">
            <a:extLst>
              <a:ext uri="{FF2B5EF4-FFF2-40B4-BE49-F238E27FC236}">
                <a16:creationId xmlns:a16="http://schemas.microsoft.com/office/drawing/2014/main" id="{E50AE818-44A8-4E5C-BE56-BB4957E33BA5}"/>
              </a:ext>
            </a:extLst>
          </p:cNvPr>
          <p:cNvSpPr>
            <a:spLocks noGrp="1"/>
          </p:cNvSpPr>
          <p:nvPr>
            <p:ph idx="1"/>
          </p:nvPr>
        </p:nvSpPr>
        <p:spPr>
          <a:xfrm>
            <a:off x="4965431" y="2438400"/>
            <a:ext cx="6586489" cy="3785419"/>
          </a:xfrm>
        </p:spPr>
        <p:txBody>
          <a:bodyPr>
            <a:normAutofit/>
          </a:bodyPr>
          <a:lstStyle/>
          <a:p>
            <a:r>
              <a:rPr lang="en-US" dirty="0"/>
              <a:t>Due to its isolated position, England’s government developed differently from other European states.</a:t>
            </a:r>
          </a:p>
        </p:txBody>
      </p:sp>
      <p:pic>
        <p:nvPicPr>
          <p:cNvPr id="5" name="Picture 4" descr="A stone castle on a cloudy day&#10;&#10;Description automatically generated">
            <a:extLst>
              <a:ext uri="{FF2B5EF4-FFF2-40B4-BE49-F238E27FC236}">
                <a16:creationId xmlns:a16="http://schemas.microsoft.com/office/drawing/2014/main" id="{626EE00F-E926-4A2F-8F57-C4C2544BE21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66C2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54A24413-19A1-47A2-90C7-26BF988BAB35}"/>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King John’s Castle, Ireland</a:t>
            </a:r>
          </a:p>
        </p:txBody>
      </p:sp>
      <p:cxnSp>
        <p:nvCxnSpPr>
          <p:cNvPr id="8" name="Straight Connector 7">
            <a:extLst>
              <a:ext uri="{FF2B5EF4-FFF2-40B4-BE49-F238E27FC236}">
                <a16:creationId xmlns:a16="http://schemas.microsoft.com/office/drawing/2014/main" id="{7AA5875A-72E9-4FEE-BB2F-6CBA72D3D989}"/>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93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76FF6-DB38-4BBD-BFAA-0AD37FD49CD4}"/>
              </a:ext>
            </a:extLst>
          </p:cNvPr>
          <p:cNvSpPr>
            <a:spLocks noGrp="1"/>
          </p:cNvSpPr>
          <p:nvPr>
            <p:ph type="title"/>
          </p:nvPr>
        </p:nvSpPr>
        <p:spPr>
          <a:xfrm>
            <a:off x="4965430" y="629268"/>
            <a:ext cx="6586491" cy="1286160"/>
          </a:xfrm>
        </p:spPr>
        <p:txBody>
          <a:bodyPr anchor="b">
            <a:normAutofit/>
          </a:bodyPr>
          <a:lstStyle/>
          <a:p>
            <a:r>
              <a:rPr lang="en-US" dirty="0"/>
              <a:t>A. Monarchy</a:t>
            </a:r>
          </a:p>
        </p:txBody>
      </p:sp>
      <p:sp>
        <p:nvSpPr>
          <p:cNvPr id="3" name="Content Placeholder 2">
            <a:extLst>
              <a:ext uri="{FF2B5EF4-FFF2-40B4-BE49-F238E27FC236}">
                <a16:creationId xmlns:a16="http://schemas.microsoft.com/office/drawing/2014/main" id="{E693A4DB-FA85-401B-AA76-ED7D8AB43646}"/>
              </a:ext>
            </a:extLst>
          </p:cNvPr>
          <p:cNvSpPr>
            <a:spLocks noGrp="1"/>
          </p:cNvSpPr>
          <p:nvPr>
            <p:ph idx="1"/>
          </p:nvPr>
        </p:nvSpPr>
        <p:spPr>
          <a:xfrm>
            <a:off x="4965431" y="2438400"/>
            <a:ext cx="6586489" cy="3785419"/>
          </a:xfrm>
        </p:spPr>
        <p:txBody>
          <a:bodyPr>
            <a:normAutofit/>
          </a:bodyPr>
          <a:lstStyle/>
          <a:p>
            <a:r>
              <a:rPr lang="en-US" dirty="0"/>
              <a:t>A </a:t>
            </a:r>
            <a:r>
              <a:rPr lang="en-US" b="1" dirty="0"/>
              <a:t>monarchy</a:t>
            </a:r>
            <a:r>
              <a:rPr lang="en-US" dirty="0"/>
              <a:t> is a form of government where a single person (king/queen) rules.</a:t>
            </a:r>
          </a:p>
          <a:p>
            <a:pPr marL="747713" lvl="1" indent="-290513"/>
            <a:r>
              <a:rPr lang="en-US" dirty="0"/>
              <a:t>Monarchy was widely popular until the 19</a:t>
            </a:r>
            <a:r>
              <a:rPr lang="en-US" baseline="30000" dirty="0"/>
              <a:t>th</a:t>
            </a:r>
            <a:r>
              <a:rPr lang="en-US" dirty="0"/>
              <a:t> century.</a:t>
            </a:r>
          </a:p>
          <a:p>
            <a:pPr marL="747713" lvl="1" indent="-290513"/>
            <a:r>
              <a:rPr lang="en-US" dirty="0"/>
              <a:t>In the past, monarchies often had unchecked power – an </a:t>
            </a:r>
            <a:r>
              <a:rPr lang="en-US" b="1" dirty="0"/>
              <a:t>absolute monarchy.</a:t>
            </a:r>
            <a:endParaRPr lang="en-US" dirty="0"/>
          </a:p>
          <a:p>
            <a:pPr lvl="1"/>
            <a:endParaRPr lang="en-US" sz="2000" dirty="0"/>
          </a:p>
        </p:txBody>
      </p:sp>
      <p:pic>
        <p:nvPicPr>
          <p:cNvPr id="5" name="Picture 4" descr="A picture containing building, photo, many, group&#10;&#10;Description automatically generated">
            <a:extLst>
              <a:ext uri="{FF2B5EF4-FFF2-40B4-BE49-F238E27FC236}">
                <a16:creationId xmlns:a16="http://schemas.microsoft.com/office/drawing/2014/main" id="{9D575194-4DE7-41CA-9E68-B9695F28444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F753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E42298A-EC58-41D3-ACF2-74704665A1E7}"/>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lumMod val="10000"/>
                  </a:schemeClr>
                </a:solidFill>
              </a:rPr>
              <a:t>The Marriage of Editha with </a:t>
            </a:r>
            <a:r>
              <a:rPr lang="en-US" sz="1600" dirty="0" err="1">
                <a:solidFill>
                  <a:schemeClr val="bg1">
                    <a:lumMod val="10000"/>
                  </a:schemeClr>
                </a:solidFill>
              </a:rPr>
              <a:t>Sigtrygg</a:t>
            </a:r>
            <a:r>
              <a:rPr lang="en-US" sz="1600" dirty="0">
                <a:solidFill>
                  <a:schemeClr val="bg1">
                    <a:lumMod val="10000"/>
                  </a:schemeClr>
                </a:solidFill>
              </a:rPr>
              <a:t>, King of </a:t>
            </a:r>
            <a:r>
              <a:rPr lang="en-US" sz="1600" dirty="0" err="1">
                <a:solidFill>
                  <a:schemeClr val="bg1">
                    <a:lumMod val="10000"/>
                  </a:schemeClr>
                </a:solidFill>
              </a:rPr>
              <a:t>Northumbria</a:t>
            </a:r>
            <a:r>
              <a:rPr lang="en-US" sz="1600" dirty="0">
                <a:solidFill>
                  <a:schemeClr val="bg1">
                    <a:lumMod val="10000"/>
                  </a:schemeClr>
                </a:solidFill>
              </a:rPr>
              <a:t>, 1909, Ford </a:t>
            </a:r>
            <a:r>
              <a:rPr lang="en-US" sz="1600" dirty="0" err="1">
                <a:solidFill>
                  <a:schemeClr val="bg1">
                    <a:lumMod val="10000"/>
                  </a:schemeClr>
                </a:solidFill>
              </a:rPr>
              <a:t>Madox</a:t>
            </a:r>
            <a:r>
              <a:rPr lang="en-US" sz="1600" dirty="0">
                <a:solidFill>
                  <a:schemeClr val="bg1">
                    <a:lumMod val="10000"/>
                  </a:schemeClr>
                </a:solidFill>
              </a:rPr>
              <a:t> Brown</a:t>
            </a:r>
          </a:p>
        </p:txBody>
      </p:sp>
      <p:cxnSp>
        <p:nvCxnSpPr>
          <p:cNvPr id="7" name="Straight Connector 6">
            <a:extLst>
              <a:ext uri="{FF2B5EF4-FFF2-40B4-BE49-F238E27FC236}">
                <a16:creationId xmlns:a16="http://schemas.microsoft.com/office/drawing/2014/main" id="{488526EF-BB42-4D8F-A6A9-E9AFDFE747A3}"/>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31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10E90-9D56-46D6-8D45-8D94F310D7F9}"/>
              </a:ext>
            </a:extLst>
          </p:cNvPr>
          <p:cNvSpPr>
            <a:spLocks noGrp="1"/>
          </p:cNvSpPr>
          <p:nvPr>
            <p:ph type="title"/>
          </p:nvPr>
        </p:nvSpPr>
        <p:spPr>
          <a:xfrm>
            <a:off x="4965430" y="629268"/>
            <a:ext cx="6586491" cy="1286160"/>
          </a:xfrm>
        </p:spPr>
        <p:txBody>
          <a:bodyPr anchor="b">
            <a:noAutofit/>
          </a:bodyPr>
          <a:lstStyle/>
          <a:p>
            <a:r>
              <a:rPr lang="en-US" dirty="0"/>
              <a:t>C. England and the Colonies</a:t>
            </a:r>
          </a:p>
        </p:txBody>
      </p:sp>
      <p:sp>
        <p:nvSpPr>
          <p:cNvPr id="3" name="Content Placeholder 2">
            <a:extLst>
              <a:ext uri="{FF2B5EF4-FFF2-40B4-BE49-F238E27FC236}">
                <a16:creationId xmlns:a16="http://schemas.microsoft.com/office/drawing/2014/main" id="{E50AE818-44A8-4E5C-BE56-BB4957E33BA5}"/>
              </a:ext>
            </a:extLst>
          </p:cNvPr>
          <p:cNvSpPr>
            <a:spLocks noGrp="1"/>
          </p:cNvSpPr>
          <p:nvPr>
            <p:ph idx="1"/>
          </p:nvPr>
        </p:nvSpPr>
        <p:spPr>
          <a:xfrm>
            <a:off x="4965431" y="2438400"/>
            <a:ext cx="6586489" cy="4168457"/>
          </a:xfrm>
        </p:spPr>
        <p:txBody>
          <a:bodyPr>
            <a:normAutofit/>
          </a:bodyPr>
          <a:lstStyle/>
          <a:p>
            <a:r>
              <a:rPr lang="en-US" dirty="0"/>
              <a:t>In 1215, King John was forced to sign the </a:t>
            </a:r>
            <a:r>
              <a:rPr lang="en-US" b="1" dirty="0"/>
              <a:t>Magna Carta</a:t>
            </a:r>
            <a:r>
              <a:rPr lang="en-US" dirty="0"/>
              <a:t> (the Great Charter).</a:t>
            </a:r>
          </a:p>
          <a:p>
            <a:pPr marL="747713" lvl="1" indent="-290513"/>
            <a:r>
              <a:rPr lang="en-US" dirty="0"/>
              <a:t>It introduced the concept of </a:t>
            </a:r>
            <a:r>
              <a:rPr lang="en-US" b="1" dirty="0"/>
              <a:t>due process </a:t>
            </a:r>
            <a:r>
              <a:rPr lang="en-US" dirty="0"/>
              <a:t>– procedures must be followed to protect the rights of the accused.</a:t>
            </a:r>
          </a:p>
          <a:p>
            <a:pPr marL="747713" lvl="1" indent="-290513"/>
            <a:r>
              <a:rPr lang="en-US" dirty="0"/>
              <a:t>The Magna Carta was later nullified but laid the foundation for future reforms.</a:t>
            </a:r>
          </a:p>
        </p:txBody>
      </p:sp>
      <p:pic>
        <p:nvPicPr>
          <p:cNvPr id="5" name="Picture 4" descr="A stone castle on a cloudy day&#10;&#10;Description automatically generated">
            <a:extLst>
              <a:ext uri="{FF2B5EF4-FFF2-40B4-BE49-F238E27FC236}">
                <a16:creationId xmlns:a16="http://schemas.microsoft.com/office/drawing/2014/main" id="{626EE00F-E926-4A2F-8F57-C4C2544BE21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66C2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CBCEB34-DBA1-4979-8E52-CAF614C96B17}"/>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King John’s Castle, Ireland</a:t>
            </a:r>
          </a:p>
        </p:txBody>
      </p:sp>
      <p:cxnSp>
        <p:nvCxnSpPr>
          <p:cNvPr id="7" name="Straight Connector 6">
            <a:extLst>
              <a:ext uri="{FF2B5EF4-FFF2-40B4-BE49-F238E27FC236}">
                <a16:creationId xmlns:a16="http://schemas.microsoft.com/office/drawing/2014/main" id="{980E3EF9-70BD-46A0-81D5-69782CF9A907}"/>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436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10E90-9D56-46D6-8D45-8D94F310D7F9}"/>
              </a:ext>
            </a:extLst>
          </p:cNvPr>
          <p:cNvSpPr>
            <a:spLocks noGrp="1"/>
          </p:cNvSpPr>
          <p:nvPr>
            <p:ph type="title"/>
          </p:nvPr>
        </p:nvSpPr>
        <p:spPr>
          <a:xfrm>
            <a:off x="4965430" y="629268"/>
            <a:ext cx="6586491" cy="1286160"/>
          </a:xfrm>
        </p:spPr>
        <p:txBody>
          <a:bodyPr anchor="b">
            <a:noAutofit/>
          </a:bodyPr>
          <a:lstStyle/>
          <a:p>
            <a:r>
              <a:rPr lang="en-US" dirty="0"/>
              <a:t>C. England and the Colonies</a:t>
            </a:r>
          </a:p>
        </p:txBody>
      </p:sp>
      <p:sp>
        <p:nvSpPr>
          <p:cNvPr id="3" name="Content Placeholder 2">
            <a:extLst>
              <a:ext uri="{FF2B5EF4-FFF2-40B4-BE49-F238E27FC236}">
                <a16:creationId xmlns:a16="http://schemas.microsoft.com/office/drawing/2014/main" id="{E50AE818-44A8-4E5C-BE56-BB4957E33BA5}"/>
              </a:ext>
            </a:extLst>
          </p:cNvPr>
          <p:cNvSpPr>
            <a:spLocks noGrp="1"/>
          </p:cNvSpPr>
          <p:nvPr>
            <p:ph idx="1"/>
          </p:nvPr>
        </p:nvSpPr>
        <p:spPr>
          <a:xfrm>
            <a:off x="4965431" y="2438400"/>
            <a:ext cx="6586489" cy="3785419"/>
          </a:xfrm>
        </p:spPr>
        <p:txBody>
          <a:bodyPr>
            <a:normAutofit/>
          </a:bodyPr>
          <a:lstStyle/>
          <a:p>
            <a:r>
              <a:rPr lang="en-US" dirty="0"/>
              <a:t>Democratic rule began in England with the signing of the </a:t>
            </a:r>
            <a:r>
              <a:rPr lang="en-US" b="1" dirty="0"/>
              <a:t>English Bill of Rights</a:t>
            </a:r>
            <a:r>
              <a:rPr lang="en-US" dirty="0"/>
              <a:t> (1689).</a:t>
            </a:r>
          </a:p>
          <a:p>
            <a:pPr marL="747713" lvl="1" indent="-290513"/>
            <a:r>
              <a:rPr lang="en-US" dirty="0"/>
              <a:t>It established a limited monarchy.</a:t>
            </a:r>
          </a:p>
          <a:p>
            <a:pPr marL="747713" lvl="1" indent="-290513"/>
            <a:r>
              <a:rPr lang="en-US" dirty="0"/>
              <a:t>The rights of the people were protected.</a:t>
            </a:r>
          </a:p>
          <a:p>
            <a:pPr marL="0" indent="0">
              <a:buNone/>
            </a:pPr>
            <a:endParaRPr lang="en-US" sz="2000" dirty="0"/>
          </a:p>
        </p:txBody>
      </p:sp>
      <p:pic>
        <p:nvPicPr>
          <p:cNvPr id="5" name="Picture 4" descr="A bridge over a body of water with a city in the background&#10;&#10;Description automatically generated">
            <a:extLst>
              <a:ext uri="{FF2B5EF4-FFF2-40B4-BE49-F238E27FC236}">
                <a16:creationId xmlns:a16="http://schemas.microsoft.com/office/drawing/2014/main" id="{1205679D-5F99-442F-B898-74961F13E0D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C87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A3DF039-EA25-4A8F-8169-59AB509CD1ED}"/>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London, England</a:t>
            </a:r>
          </a:p>
        </p:txBody>
      </p:sp>
      <p:cxnSp>
        <p:nvCxnSpPr>
          <p:cNvPr id="8" name="Straight Connector 7">
            <a:extLst>
              <a:ext uri="{FF2B5EF4-FFF2-40B4-BE49-F238E27FC236}">
                <a16:creationId xmlns:a16="http://schemas.microsoft.com/office/drawing/2014/main" id="{00115022-8D30-4709-8FE6-18B07D95656B}"/>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317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B8FBC-E2ED-43C4-A5C2-42F22782AA33}"/>
              </a:ext>
            </a:extLst>
          </p:cNvPr>
          <p:cNvSpPr>
            <a:spLocks noGrp="1"/>
          </p:cNvSpPr>
          <p:nvPr>
            <p:ph type="title"/>
          </p:nvPr>
        </p:nvSpPr>
        <p:spPr>
          <a:xfrm>
            <a:off x="4965430" y="629268"/>
            <a:ext cx="6586491" cy="1286160"/>
          </a:xfrm>
        </p:spPr>
        <p:txBody>
          <a:bodyPr anchor="b">
            <a:noAutofit/>
          </a:bodyPr>
          <a:lstStyle/>
          <a:p>
            <a:r>
              <a:rPr lang="en-US" dirty="0"/>
              <a:t>D. The US Founders’ Contributions</a:t>
            </a:r>
          </a:p>
        </p:txBody>
      </p:sp>
      <p:sp>
        <p:nvSpPr>
          <p:cNvPr id="3" name="Content Placeholder 2">
            <a:extLst>
              <a:ext uri="{FF2B5EF4-FFF2-40B4-BE49-F238E27FC236}">
                <a16:creationId xmlns:a16="http://schemas.microsoft.com/office/drawing/2014/main" id="{600F6353-13D8-4616-A85D-B0F166838D54}"/>
              </a:ext>
            </a:extLst>
          </p:cNvPr>
          <p:cNvSpPr>
            <a:spLocks noGrp="1"/>
          </p:cNvSpPr>
          <p:nvPr>
            <p:ph idx="1"/>
          </p:nvPr>
        </p:nvSpPr>
        <p:spPr>
          <a:xfrm>
            <a:off x="4965431" y="2438400"/>
            <a:ext cx="6586489" cy="3785419"/>
          </a:xfrm>
        </p:spPr>
        <p:txBody>
          <a:bodyPr>
            <a:normAutofit/>
          </a:bodyPr>
          <a:lstStyle/>
          <a:p>
            <a:r>
              <a:rPr lang="en-US" dirty="0"/>
              <a:t>Many of the founders distrusted direct democracy because they felt it would lead to mob rule.</a:t>
            </a:r>
          </a:p>
          <a:p>
            <a:r>
              <a:rPr lang="en-US" dirty="0"/>
              <a:t>The founders chose to establish a republic.</a:t>
            </a:r>
          </a:p>
          <a:p>
            <a:r>
              <a:rPr lang="en-US" dirty="0"/>
              <a:t>They recognized that man’s sinfulness is the source of unstable government.</a:t>
            </a:r>
          </a:p>
        </p:txBody>
      </p:sp>
      <p:pic>
        <p:nvPicPr>
          <p:cNvPr id="5" name="Picture 4" descr="A person sitting in a dark room&#10;&#10;Description automatically generated">
            <a:extLst>
              <a:ext uri="{FF2B5EF4-FFF2-40B4-BE49-F238E27FC236}">
                <a16:creationId xmlns:a16="http://schemas.microsoft.com/office/drawing/2014/main" id="{1C7973EE-BE24-4A15-86BD-15790AFD533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D4C3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5582BA3-2810-4077-83BD-620BCF43DFC7}"/>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Benjamin Franklin</a:t>
            </a:r>
          </a:p>
        </p:txBody>
      </p:sp>
      <p:cxnSp>
        <p:nvCxnSpPr>
          <p:cNvPr id="8" name="Straight Connector 7">
            <a:extLst>
              <a:ext uri="{FF2B5EF4-FFF2-40B4-BE49-F238E27FC236}">
                <a16:creationId xmlns:a16="http://schemas.microsoft.com/office/drawing/2014/main" id="{99EB94E5-869B-4FAA-9A07-156E28B4212C}"/>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142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B8FBC-E2ED-43C4-A5C2-42F22782AA33}"/>
              </a:ext>
            </a:extLst>
          </p:cNvPr>
          <p:cNvSpPr>
            <a:spLocks noGrp="1"/>
          </p:cNvSpPr>
          <p:nvPr>
            <p:ph type="title"/>
          </p:nvPr>
        </p:nvSpPr>
        <p:spPr>
          <a:xfrm>
            <a:off x="4965430" y="629268"/>
            <a:ext cx="6586491" cy="1286160"/>
          </a:xfrm>
        </p:spPr>
        <p:txBody>
          <a:bodyPr anchor="b">
            <a:noAutofit/>
          </a:bodyPr>
          <a:lstStyle/>
          <a:p>
            <a:r>
              <a:rPr lang="en-US" dirty="0"/>
              <a:t>D. The US Founders’ Contributions</a:t>
            </a:r>
          </a:p>
        </p:txBody>
      </p:sp>
      <p:sp>
        <p:nvSpPr>
          <p:cNvPr id="3" name="Content Placeholder 2">
            <a:extLst>
              <a:ext uri="{FF2B5EF4-FFF2-40B4-BE49-F238E27FC236}">
                <a16:creationId xmlns:a16="http://schemas.microsoft.com/office/drawing/2014/main" id="{600F6353-13D8-4616-A85D-B0F166838D54}"/>
              </a:ext>
            </a:extLst>
          </p:cNvPr>
          <p:cNvSpPr>
            <a:spLocks noGrp="1"/>
          </p:cNvSpPr>
          <p:nvPr>
            <p:ph idx="1"/>
          </p:nvPr>
        </p:nvSpPr>
        <p:spPr>
          <a:xfrm>
            <a:off x="4965431" y="2438400"/>
            <a:ext cx="6586489" cy="3785419"/>
          </a:xfrm>
        </p:spPr>
        <p:txBody>
          <a:bodyPr>
            <a:noAutofit/>
          </a:bodyPr>
          <a:lstStyle/>
          <a:p>
            <a:r>
              <a:rPr lang="en-US" dirty="0"/>
              <a:t>To prevent tyranny and mob rule, the founders placed limits on the government’s power through the Constitution. </a:t>
            </a:r>
          </a:p>
          <a:p>
            <a:pPr marL="747713" lvl="1" indent="-290513"/>
            <a:r>
              <a:rPr lang="en-US" dirty="0"/>
              <a:t>The </a:t>
            </a:r>
            <a:r>
              <a:rPr lang="en-US" b="1" dirty="0"/>
              <a:t>Bill of Rights</a:t>
            </a:r>
            <a:r>
              <a:rPr lang="en-US" dirty="0"/>
              <a:t> limits the power of the government over the people.</a:t>
            </a:r>
          </a:p>
          <a:p>
            <a:pPr marL="747713" lvl="1" indent="-290513"/>
            <a:r>
              <a:rPr lang="en-US" dirty="0"/>
              <a:t>The </a:t>
            </a:r>
            <a:r>
              <a:rPr lang="en-US" b="1" dirty="0"/>
              <a:t>Electoral College</a:t>
            </a:r>
            <a:r>
              <a:rPr lang="en-US" dirty="0"/>
              <a:t> limits the power of the people by indirectly electing the president. </a:t>
            </a:r>
          </a:p>
        </p:txBody>
      </p:sp>
      <p:pic>
        <p:nvPicPr>
          <p:cNvPr id="5" name="Picture 4" descr="A group of people in a room&#10;&#10;Description automatically generated">
            <a:extLst>
              <a:ext uri="{FF2B5EF4-FFF2-40B4-BE49-F238E27FC236}">
                <a16:creationId xmlns:a16="http://schemas.microsoft.com/office/drawing/2014/main" id="{9014AFC9-FB29-473E-ABD7-5F9D40C9D9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D704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98D253BE-B489-4303-8D89-BDDDD80A130F}"/>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Signing of the Declaration of Independence</a:t>
            </a:r>
          </a:p>
        </p:txBody>
      </p:sp>
      <p:cxnSp>
        <p:nvCxnSpPr>
          <p:cNvPr id="8" name="Straight Connector 7">
            <a:extLst>
              <a:ext uri="{FF2B5EF4-FFF2-40B4-BE49-F238E27FC236}">
                <a16:creationId xmlns:a16="http://schemas.microsoft.com/office/drawing/2014/main" id="{7D2AB279-1E25-453D-8C70-D87E40111F4A}"/>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930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0D66B3A1-EC96-4906-908B-5DCFC157BA8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4044978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B24AA34B-B3A3-4C5B-A770-74A75C801A81}"/>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tretch>
            <a:fillRect/>
          </a:stretch>
        </p:blipFill>
        <p:spPr>
          <a:xfrm>
            <a:off x="3923284" y="643467"/>
            <a:ext cx="4345432"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216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B8FBC-E2ED-43C4-A5C2-42F22782AA33}"/>
              </a:ext>
            </a:extLst>
          </p:cNvPr>
          <p:cNvSpPr>
            <a:spLocks noGrp="1"/>
          </p:cNvSpPr>
          <p:nvPr>
            <p:ph type="title"/>
          </p:nvPr>
        </p:nvSpPr>
        <p:spPr>
          <a:xfrm>
            <a:off x="4965430" y="629268"/>
            <a:ext cx="6586491" cy="1286160"/>
          </a:xfrm>
        </p:spPr>
        <p:txBody>
          <a:bodyPr anchor="b">
            <a:noAutofit/>
          </a:bodyPr>
          <a:lstStyle/>
          <a:p>
            <a:r>
              <a:rPr lang="en-US" dirty="0"/>
              <a:t>D. The US Founders’ Contributions</a:t>
            </a:r>
          </a:p>
        </p:txBody>
      </p:sp>
      <p:sp>
        <p:nvSpPr>
          <p:cNvPr id="3" name="Content Placeholder 2">
            <a:extLst>
              <a:ext uri="{FF2B5EF4-FFF2-40B4-BE49-F238E27FC236}">
                <a16:creationId xmlns:a16="http://schemas.microsoft.com/office/drawing/2014/main" id="{600F6353-13D8-4616-A85D-B0F166838D54}"/>
              </a:ext>
            </a:extLst>
          </p:cNvPr>
          <p:cNvSpPr>
            <a:spLocks noGrp="1"/>
          </p:cNvSpPr>
          <p:nvPr>
            <p:ph idx="1"/>
          </p:nvPr>
        </p:nvSpPr>
        <p:spPr>
          <a:xfrm>
            <a:off x="4965431" y="2438400"/>
            <a:ext cx="6586489" cy="3785419"/>
          </a:xfrm>
        </p:spPr>
        <p:txBody>
          <a:bodyPr>
            <a:normAutofit/>
          </a:bodyPr>
          <a:lstStyle/>
          <a:p>
            <a:r>
              <a:rPr lang="en-US" dirty="0"/>
              <a:t>The United States was the first nation to successfully create a republic on a large scale.</a:t>
            </a:r>
          </a:p>
          <a:p>
            <a:r>
              <a:rPr lang="en-US" dirty="0"/>
              <a:t>For the founders, a republic meant a representative government ruled by a constitution and based on democratic principles.</a:t>
            </a:r>
          </a:p>
        </p:txBody>
      </p:sp>
      <p:pic>
        <p:nvPicPr>
          <p:cNvPr id="5" name="Picture 4" descr="A vintage photo of a person&#10;&#10;Description automatically generated">
            <a:extLst>
              <a:ext uri="{FF2B5EF4-FFF2-40B4-BE49-F238E27FC236}">
                <a16:creationId xmlns:a16="http://schemas.microsoft.com/office/drawing/2014/main" id="{23C1AD84-1907-4396-9B2D-272A54B53D4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803FD84-ECAC-42D4-B2F4-6E121E50287B}"/>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George Washington</a:t>
            </a:r>
          </a:p>
        </p:txBody>
      </p:sp>
      <p:cxnSp>
        <p:nvCxnSpPr>
          <p:cNvPr id="8" name="Straight Connector 7">
            <a:extLst>
              <a:ext uri="{FF2B5EF4-FFF2-40B4-BE49-F238E27FC236}">
                <a16:creationId xmlns:a16="http://schemas.microsoft.com/office/drawing/2014/main" id="{F66B8DEC-2E4B-4645-A2BA-57E7A670FE4C}"/>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914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2.3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 Where did the first significant example of pure democracy occur?</a:t>
            </a:r>
          </a:p>
          <a:p>
            <a:pPr marL="0" indent="0" algn="ctr">
              <a:buNone/>
            </a:pPr>
            <a:r>
              <a:rPr lang="en-US" dirty="0">
                <a:solidFill>
                  <a:srgbClr val="C00000"/>
                </a:solidFill>
              </a:rPr>
              <a:t>Athens, Greece (p. 22)</a:t>
            </a:r>
          </a:p>
          <a:p>
            <a:pPr marL="0" indent="0">
              <a:buNone/>
            </a:pPr>
            <a:r>
              <a:rPr lang="en-US" dirty="0"/>
              <a:t>2–3. What two major questions confronted the framers of the US Constitution?</a:t>
            </a:r>
          </a:p>
          <a:p>
            <a:pPr marL="0" indent="0" algn="ctr">
              <a:buNone/>
            </a:pPr>
            <a:r>
              <a:rPr lang="en-US" dirty="0">
                <a:solidFill>
                  <a:srgbClr val="C00000"/>
                </a:solidFill>
              </a:rPr>
              <a:t>how to incorporate democratic ideas into the new government and how to make a democratic republic work in a vast territory (p. 25)</a:t>
            </a:r>
          </a:p>
        </p:txBody>
      </p:sp>
    </p:spTree>
    <p:extLst>
      <p:ext uri="{BB962C8B-B14F-4D97-AF65-F5344CB8AC3E}">
        <p14:creationId xmlns:p14="http://schemas.microsoft.com/office/powerpoint/2010/main" val="416229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2.3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4. What human characteristic did the nation’s founders recognize would make direct democracy a poor choice for our government?</a:t>
            </a:r>
          </a:p>
          <a:p>
            <a:pPr marL="0" indent="0" algn="ctr">
              <a:buNone/>
            </a:pPr>
            <a:r>
              <a:rPr lang="en-US" dirty="0">
                <a:solidFill>
                  <a:srgbClr val="C00000"/>
                </a:solidFill>
              </a:rPr>
              <a:t>humans’ sinful nature (p. 26)</a:t>
            </a:r>
          </a:p>
          <a:p>
            <a:pPr marL="0" indent="0">
              <a:buNone/>
            </a:pPr>
            <a:r>
              <a:rPr lang="en-US" dirty="0"/>
              <a:t>5. What features did the founders include in the Constitution to ensure that the majority would not tyrannize the minority?</a:t>
            </a:r>
          </a:p>
          <a:p>
            <a:pPr marL="0" indent="0" algn="ctr">
              <a:buNone/>
            </a:pPr>
            <a:r>
              <a:rPr lang="en-US" dirty="0">
                <a:solidFill>
                  <a:srgbClr val="C00000"/>
                </a:solidFill>
              </a:rPr>
              <a:t>The founders divided the government into three branches and included the Bill of Rights in the Constitution. (p. 27)</a:t>
            </a:r>
          </a:p>
        </p:txBody>
      </p:sp>
    </p:spTree>
    <p:extLst>
      <p:ext uri="{BB962C8B-B14F-4D97-AF65-F5344CB8AC3E}">
        <p14:creationId xmlns:p14="http://schemas.microsoft.com/office/powerpoint/2010/main" val="389722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2.3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Reread the feature box entitled “English Bill of Rights”. Which three of the thirteen items do you think are most important? Justify your answer.</a:t>
            </a:r>
          </a:p>
          <a:p>
            <a:pPr>
              <a:buFont typeface="Wingdings" panose="05000000000000000000" pitchFamily="2" charset="2"/>
              <a:buChar char="v"/>
            </a:pPr>
            <a:r>
              <a:rPr lang="en-US" dirty="0"/>
              <a:t> Is the United States a democracy or a republic? Explain your answer.</a:t>
            </a:r>
          </a:p>
          <a:p>
            <a:pPr marL="0" indent="0" algn="ctr">
              <a:buNone/>
            </a:pPr>
            <a:r>
              <a:rPr lang="en-US" dirty="0">
                <a:solidFill>
                  <a:srgbClr val="C00000"/>
                </a:solidFill>
              </a:rPr>
              <a:t>The United States is both a democracy and a republic. We call it a democracy because the people hold ultimate power. We call it a republic because it is not monarchical, and it is ruled </a:t>
            </a:r>
            <a:br>
              <a:rPr lang="en-US" dirty="0">
                <a:solidFill>
                  <a:srgbClr val="C00000"/>
                </a:solidFill>
              </a:rPr>
            </a:br>
            <a:r>
              <a:rPr lang="en-US" dirty="0">
                <a:solidFill>
                  <a:srgbClr val="C00000"/>
                </a:solidFill>
              </a:rPr>
              <a:t>by law.</a:t>
            </a:r>
          </a:p>
        </p:txBody>
      </p:sp>
    </p:spTree>
    <p:extLst>
      <p:ext uri="{BB962C8B-B14F-4D97-AF65-F5344CB8AC3E}">
        <p14:creationId xmlns:p14="http://schemas.microsoft.com/office/powerpoint/2010/main" val="2910725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76FF6-DB38-4BBD-BFAA-0AD37FD49CD4}"/>
              </a:ext>
            </a:extLst>
          </p:cNvPr>
          <p:cNvSpPr>
            <a:spLocks noGrp="1"/>
          </p:cNvSpPr>
          <p:nvPr>
            <p:ph type="title"/>
          </p:nvPr>
        </p:nvSpPr>
        <p:spPr>
          <a:xfrm>
            <a:off x="4965430" y="629268"/>
            <a:ext cx="6586491" cy="1286160"/>
          </a:xfrm>
        </p:spPr>
        <p:txBody>
          <a:bodyPr anchor="b">
            <a:normAutofit/>
          </a:bodyPr>
          <a:lstStyle/>
          <a:p>
            <a:r>
              <a:rPr lang="en-US" dirty="0"/>
              <a:t>A. Monarchy</a:t>
            </a:r>
          </a:p>
        </p:txBody>
      </p:sp>
      <p:sp>
        <p:nvSpPr>
          <p:cNvPr id="3" name="Content Placeholder 2">
            <a:extLst>
              <a:ext uri="{FF2B5EF4-FFF2-40B4-BE49-F238E27FC236}">
                <a16:creationId xmlns:a16="http://schemas.microsoft.com/office/drawing/2014/main" id="{E693A4DB-FA85-401B-AA76-ED7D8AB43646}"/>
              </a:ext>
            </a:extLst>
          </p:cNvPr>
          <p:cNvSpPr>
            <a:spLocks noGrp="1"/>
          </p:cNvSpPr>
          <p:nvPr>
            <p:ph idx="1"/>
          </p:nvPr>
        </p:nvSpPr>
        <p:spPr>
          <a:xfrm>
            <a:off x="4965431" y="2438400"/>
            <a:ext cx="6586489" cy="3785419"/>
          </a:xfrm>
        </p:spPr>
        <p:txBody>
          <a:bodyPr>
            <a:normAutofit/>
          </a:bodyPr>
          <a:lstStyle/>
          <a:p>
            <a:r>
              <a:rPr lang="en-US" dirty="0"/>
              <a:t>Today, most monarchies are </a:t>
            </a:r>
            <a:r>
              <a:rPr lang="en-US" b="1" dirty="0"/>
              <a:t>constitutional monarchies</a:t>
            </a:r>
            <a:r>
              <a:rPr lang="en-US" dirty="0"/>
              <a:t>.</a:t>
            </a:r>
          </a:p>
          <a:p>
            <a:pPr marL="747713" lvl="1" indent="-290513"/>
            <a:r>
              <a:rPr lang="en-US" dirty="0"/>
              <a:t>They share power with an elected parliament.</a:t>
            </a:r>
          </a:p>
          <a:p>
            <a:pPr marL="747713" lvl="1" indent="-290513"/>
            <a:r>
              <a:rPr lang="en-US" dirty="0"/>
              <a:t>Often, the position is merely ceremonial.</a:t>
            </a:r>
          </a:p>
        </p:txBody>
      </p:sp>
      <p:pic>
        <p:nvPicPr>
          <p:cNvPr id="5" name="Picture 4" descr="A person wearing a hat&#10;&#10;Description automatically generated">
            <a:extLst>
              <a:ext uri="{FF2B5EF4-FFF2-40B4-BE49-F238E27FC236}">
                <a16:creationId xmlns:a16="http://schemas.microsoft.com/office/drawing/2014/main" id="{AFD995CB-BC54-4119-A39A-875E72D49C2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88D47"/>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D1D4A47-8409-463A-85FF-5F628150AD39}"/>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Queen Elizabeth II</a:t>
            </a:r>
          </a:p>
        </p:txBody>
      </p:sp>
      <p:cxnSp>
        <p:nvCxnSpPr>
          <p:cNvPr id="8" name="Straight Connector 7">
            <a:extLst>
              <a:ext uri="{FF2B5EF4-FFF2-40B4-BE49-F238E27FC236}">
                <a16:creationId xmlns:a16="http://schemas.microsoft.com/office/drawing/2014/main" id="{766A757F-472D-4327-AD95-2611EEF21A0C}"/>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91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unset over a body of water with a city in the background&#10;&#10;Description automatically generated">
            <a:extLst>
              <a:ext uri="{FF2B5EF4-FFF2-40B4-BE49-F238E27FC236}">
                <a16:creationId xmlns:a16="http://schemas.microsoft.com/office/drawing/2014/main" id="{177A1091-BE53-4D32-BB40-0C51E3EC788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 y="0"/>
            <a:ext cx="12191998" cy="6858000"/>
          </a:xfrm>
          <a:prstGeom prst="rect">
            <a:avLst/>
          </a:prstGeom>
        </p:spPr>
      </p:pic>
      <p:sp>
        <p:nvSpPr>
          <p:cNvPr id="18" name="Rectangle 9">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565153" y="5154168"/>
            <a:ext cx="7377315" cy="1261872"/>
          </a:xfrm>
        </p:spPr>
        <p:txBody>
          <a:bodyPr vert="horz" lIns="91440" tIns="45720" rIns="91440" bIns="45720" rtlCol="0" anchor="ctr">
            <a:no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IV. Characteristics of Democracy</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rPr>
              <a:t>Chapter 2.4</a:t>
            </a:r>
          </a:p>
        </p:txBody>
      </p:sp>
      <p:cxnSp>
        <p:nvCxnSpPr>
          <p:cNvPr id="19" name="Straight Connector 11">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15768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55554-DD52-4AAD-93D4-7FA44CB7E7CA}"/>
              </a:ext>
            </a:extLst>
          </p:cNvPr>
          <p:cNvSpPr>
            <a:spLocks noGrp="1"/>
          </p:cNvSpPr>
          <p:nvPr>
            <p:ph type="title"/>
          </p:nvPr>
        </p:nvSpPr>
        <p:spPr>
          <a:xfrm>
            <a:off x="4965430" y="629268"/>
            <a:ext cx="6586491" cy="1286160"/>
          </a:xfrm>
        </p:spPr>
        <p:txBody>
          <a:bodyPr anchor="b">
            <a:normAutofit/>
          </a:bodyPr>
          <a:lstStyle/>
          <a:p>
            <a:r>
              <a:rPr lang="en-US" dirty="0"/>
              <a:t>A. Majority Rule</a:t>
            </a:r>
          </a:p>
        </p:txBody>
      </p:sp>
      <p:sp>
        <p:nvSpPr>
          <p:cNvPr id="3" name="Content Placeholder 2">
            <a:extLst>
              <a:ext uri="{FF2B5EF4-FFF2-40B4-BE49-F238E27FC236}">
                <a16:creationId xmlns:a16="http://schemas.microsoft.com/office/drawing/2014/main" id="{BD4CCB27-F9AD-4940-9DA3-C3FDE9D21B75}"/>
              </a:ext>
            </a:extLst>
          </p:cNvPr>
          <p:cNvSpPr>
            <a:spLocks noGrp="1"/>
          </p:cNvSpPr>
          <p:nvPr>
            <p:ph idx="1"/>
          </p:nvPr>
        </p:nvSpPr>
        <p:spPr>
          <a:xfrm>
            <a:off x="4965431" y="2438400"/>
            <a:ext cx="6586489" cy="3785419"/>
          </a:xfrm>
        </p:spPr>
        <p:txBody>
          <a:bodyPr>
            <a:normAutofit/>
          </a:bodyPr>
          <a:lstStyle/>
          <a:p>
            <a:r>
              <a:rPr lang="en-US" b="1" dirty="0"/>
              <a:t>Majority rule</a:t>
            </a:r>
            <a:r>
              <a:rPr lang="en-US" dirty="0"/>
              <a:t> is the principle that the majority of the electorate makes decisions that bind the entire electorate.</a:t>
            </a:r>
          </a:p>
          <a:p>
            <a:pPr marL="747713" lvl="1" indent="-290513"/>
            <a:r>
              <a:rPr lang="en-US" dirty="0"/>
              <a:t>A </a:t>
            </a:r>
            <a:r>
              <a:rPr lang="en-US" b="1" dirty="0"/>
              <a:t>popular majority</a:t>
            </a:r>
            <a:r>
              <a:rPr lang="en-US" dirty="0"/>
              <a:t> is a majority of all citizens or voters.</a:t>
            </a:r>
          </a:p>
          <a:p>
            <a:pPr marL="747713" lvl="1" indent="-290513"/>
            <a:r>
              <a:rPr lang="en-US" dirty="0"/>
              <a:t>A </a:t>
            </a:r>
            <a:r>
              <a:rPr lang="en-US" b="1" dirty="0"/>
              <a:t>representative majority</a:t>
            </a:r>
            <a:r>
              <a:rPr lang="en-US" dirty="0"/>
              <a:t> is a majority of elected officials.</a:t>
            </a:r>
          </a:p>
        </p:txBody>
      </p:sp>
      <p:pic>
        <p:nvPicPr>
          <p:cNvPr id="5" name="Picture 4" descr="A city street&#10;&#10;Description automatically generated">
            <a:extLst>
              <a:ext uri="{FF2B5EF4-FFF2-40B4-BE49-F238E27FC236}">
                <a16:creationId xmlns:a16="http://schemas.microsoft.com/office/drawing/2014/main" id="{4DEBD9D6-BF3C-4438-B080-4C9278CB941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20B5C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D633AA1-3309-4295-8E6D-0602BA56C5EC}"/>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017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55554-DD52-4AAD-93D4-7FA44CB7E7CA}"/>
              </a:ext>
            </a:extLst>
          </p:cNvPr>
          <p:cNvSpPr>
            <a:spLocks noGrp="1"/>
          </p:cNvSpPr>
          <p:nvPr>
            <p:ph type="title"/>
          </p:nvPr>
        </p:nvSpPr>
        <p:spPr>
          <a:xfrm>
            <a:off x="4965430" y="629268"/>
            <a:ext cx="6586491" cy="1286160"/>
          </a:xfrm>
        </p:spPr>
        <p:txBody>
          <a:bodyPr anchor="b">
            <a:normAutofit/>
          </a:bodyPr>
          <a:lstStyle/>
          <a:p>
            <a:r>
              <a:rPr lang="en-US" dirty="0"/>
              <a:t>A. Majority Rule</a:t>
            </a:r>
          </a:p>
        </p:txBody>
      </p:sp>
      <p:sp>
        <p:nvSpPr>
          <p:cNvPr id="3" name="Content Placeholder 2">
            <a:extLst>
              <a:ext uri="{FF2B5EF4-FFF2-40B4-BE49-F238E27FC236}">
                <a16:creationId xmlns:a16="http://schemas.microsoft.com/office/drawing/2014/main" id="{BD4CCB27-F9AD-4940-9DA3-C3FDE9D21B75}"/>
              </a:ext>
            </a:extLst>
          </p:cNvPr>
          <p:cNvSpPr>
            <a:spLocks noGrp="1"/>
          </p:cNvSpPr>
          <p:nvPr>
            <p:ph idx="1"/>
          </p:nvPr>
        </p:nvSpPr>
        <p:spPr>
          <a:xfrm>
            <a:off x="4965431" y="2438400"/>
            <a:ext cx="6586489" cy="3785419"/>
          </a:xfrm>
        </p:spPr>
        <p:txBody>
          <a:bodyPr>
            <a:noAutofit/>
          </a:bodyPr>
          <a:lstStyle/>
          <a:p>
            <a:r>
              <a:rPr lang="en-US" dirty="0"/>
              <a:t>Majority rule isn’t perfect, but it’s better than unanimity because a single vote essentially becomes the majority.</a:t>
            </a:r>
          </a:p>
          <a:p>
            <a:r>
              <a:rPr lang="en-US" dirty="0"/>
              <a:t>In a </a:t>
            </a:r>
            <a:r>
              <a:rPr lang="en-US" b="1" dirty="0"/>
              <a:t>pluralistic society</a:t>
            </a:r>
            <a:r>
              <a:rPr lang="en-US" dirty="0"/>
              <a:t> (having many diverse backgrounds and beliefs) the majority is not a fixed group – a voter may be in the majority on one issue and in the minority on the next.</a:t>
            </a:r>
          </a:p>
        </p:txBody>
      </p:sp>
      <p:pic>
        <p:nvPicPr>
          <p:cNvPr id="5" name="Picture 4" descr="A large body of water with a city in the background&#10;&#10;Description automatically generated">
            <a:extLst>
              <a:ext uri="{FF2B5EF4-FFF2-40B4-BE49-F238E27FC236}">
                <a16:creationId xmlns:a16="http://schemas.microsoft.com/office/drawing/2014/main" id="{996E5283-A719-4287-BEC6-5F2947B76AE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7823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FDD8967-E322-4385-B0B0-5ECCC50720E3}"/>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511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2BD67-17FF-4BEE-BE68-5CEBF7B30AC1}"/>
              </a:ext>
            </a:extLst>
          </p:cNvPr>
          <p:cNvSpPr>
            <a:spLocks noGrp="1"/>
          </p:cNvSpPr>
          <p:nvPr>
            <p:ph type="title"/>
          </p:nvPr>
        </p:nvSpPr>
        <p:spPr>
          <a:xfrm>
            <a:off x="4965430" y="629268"/>
            <a:ext cx="6586491" cy="1286160"/>
          </a:xfrm>
        </p:spPr>
        <p:txBody>
          <a:bodyPr anchor="b">
            <a:normAutofit/>
          </a:bodyPr>
          <a:lstStyle/>
          <a:p>
            <a:r>
              <a:rPr lang="en-US" dirty="0"/>
              <a:t>B. Equality</a:t>
            </a:r>
          </a:p>
        </p:txBody>
      </p:sp>
      <p:sp>
        <p:nvSpPr>
          <p:cNvPr id="3" name="Content Placeholder 2">
            <a:extLst>
              <a:ext uri="{FF2B5EF4-FFF2-40B4-BE49-F238E27FC236}">
                <a16:creationId xmlns:a16="http://schemas.microsoft.com/office/drawing/2014/main" id="{BC03B0B9-025D-40C5-96FC-1446162AA80D}"/>
              </a:ext>
            </a:extLst>
          </p:cNvPr>
          <p:cNvSpPr>
            <a:spLocks noGrp="1"/>
          </p:cNvSpPr>
          <p:nvPr>
            <p:ph idx="1"/>
          </p:nvPr>
        </p:nvSpPr>
        <p:spPr>
          <a:xfrm>
            <a:off x="4965431" y="2438400"/>
            <a:ext cx="6586489" cy="3785419"/>
          </a:xfrm>
        </p:spPr>
        <p:txBody>
          <a:bodyPr>
            <a:noAutofit/>
          </a:bodyPr>
          <a:lstStyle/>
          <a:p>
            <a:r>
              <a:rPr lang="en-US" dirty="0"/>
              <a:t>The principle of </a:t>
            </a:r>
            <a:r>
              <a:rPr lang="en-US" b="1" dirty="0"/>
              <a:t>equality</a:t>
            </a:r>
            <a:r>
              <a:rPr lang="en-US" dirty="0"/>
              <a:t> refers to political equality rather than equality of circumstance. </a:t>
            </a:r>
          </a:p>
          <a:p>
            <a:r>
              <a:rPr lang="en-US" dirty="0"/>
              <a:t>This means that all citizens are equal before the law regardless of income, race, social status, etc. </a:t>
            </a:r>
          </a:p>
          <a:p>
            <a:r>
              <a:rPr lang="en-US" dirty="0"/>
              <a:t>The right to vote has grown to include all adult Americans.</a:t>
            </a:r>
          </a:p>
        </p:txBody>
      </p:sp>
      <p:pic>
        <p:nvPicPr>
          <p:cNvPr id="5" name="Picture 4" descr="A group of people standing in front of a flag&#10;&#10;Description automatically generated">
            <a:extLst>
              <a:ext uri="{FF2B5EF4-FFF2-40B4-BE49-F238E27FC236}">
                <a16:creationId xmlns:a16="http://schemas.microsoft.com/office/drawing/2014/main" id="{AC63BEBE-F3EC-4444-8776-6ADC64FC8AC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7416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643C277-71D3-4532-8755-78F33269D5F7}"/>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960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2BD67-17FF-4BEE-BE68-5CEBF7B30AC1}"/>
              </a:ext>
            </a:extLst>
          </p:cNvPr>
          <p:cNvSpPr>
            <a:spLocks noGrp="1"/>
          </p:cNvSpPr>
          <p:nvPr>
            <p:ph type="title"/>
          </p:nvPr>
        </p:nvSpPr>
        <p:spPr>
          <a:xfrm>
            <a:off x="4965430" y="629268"/>
            <a:ext cx="6586491" cy="1286160"/>
          </a:xfrm>
        </p:spPr>
        <p:txBody>
          <a:bodyPr anchor="b">
            <a:normAutofit/>
          </a:bodyPr>
          <a:lstStyle/>
          <a:p>
            <a:r>
              <a:rPr lang="en-US" dirty="0"/>
              <a:t>C. Liberty</a:t>
            </a:r>
          </a:p>
        </p:txBody>
      </p:sp>
      <p:sp>
        <p:nvSpPr>
          <p:cNvPr id="3" name="Content Placeholder 2">
            <a:extLst>
              <a:ext uri="{FF2B5EF4-FFF2-40B4-BE49-F238E27FC236}">
                <a16:creationId xmlns:a16="http://schemas.microsoft.com/office/drawing/2014/main" id="{BC03B0B9-025D-40C5-96FC-1446162AA80D}"/>
              </a:ext>
            </a:extLst>
          </p:cNvPr>
          <p:cNvSpPr>
            <a:spLocks noGrp="1"/>
          </p:cNvSpPr>
          <p:nvPr>
            <p:ph idx="1"/>
          </p:nvPr>
        </p:nvSpPr>
        <p:spPr>
          <a:xfrm>
            <a:off x="4965431" y="2438400"/>
            <a:ext cx="6586489" cy="3785419"/>
          </a:xfrm>
        </p:spPr>
        <p:txBody>
          <a:bodyPr>
            <a:normAutofit/>
          </a:bodyPr>
          <a:lstStyle/>
          <a:p>
            <a:r>
              <a:rPr lang="en-US" b="1" dirty="0"/>
              <a:t>Liberty</a:t>
            </a:r>
            <a:r>
              <a:rPr lang="en-US" dirty="0"/>
              <a:t> means personal and political freedoms such as freedom of conscience, association, expression, etc.</a:t>
            </a:r>
          </a:p>
          <a:p>
            <a:r>
              <a:rPr lang="en-US" dirty="0"/>
              <a:t>Liberty apart from Christian morality often becomes a license to do evil.</a:t>
            </a:r>
          </a:p>
        </p:txBody>
      </p:sp>
      <p:pic>
        <p:nvPicPr>
          <p:cNvPr id="5" name="Picture 4" descr="A picture containing person, outdoor, young, girl&#10;&#10;Description automatically generated">
            <a:extLst>
              <a:ext uri="{FF2B5EF4-FFF2-40B4-BE49-F238E27FC236}">
                <a16:creationId xmlns:a16="http://schemas.microsoft.com/office/drawing/2014/main" id="{2875A5E1-2945-4530-B18F-1EB3D94A85C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478C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7ECEC4B-1382-456B-BE8C-16B37091D57C}"/>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657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66385-A059-4FA5-8B79-67D4920563EB}"/>
              </a:ext>
            </a:extLst>
          </p:cNvPr>
          <p:cNvSpPr>
            <a:spLocks noGrp="1"/>
          </p:cNvSpPr>
          <p:nvPr>
            <p:ph type="title"/>
          </p:nvPr>
        </p:nvSpPr>
        <p:spPr>
          <a:xfrm>
            <a:off x="4965430" y="629268"/>
            <a:ext cx="6586491" cy="1286160"/>
          </a:xfrm>
        </p:spPr>
        <p:txBody>
          <a:bodyPr anchor="b">
            <a:noAutofit/>
          </a:bodyPr>
          <a:lstStyle/>
          <a:p>
            <a:r>
              <a:rPr lang="en-US" dirty="0"/>
              <a:t>D. Necessity of Compromise</a:t>
            </a:r>
          </a:p>
        </p:txBody>
      </p:sp>
      <p:sp>
        <p:nvSpPr>
          <p:cNvPr id="3" name="Content Placeholder 2">
            <a:extLst>
              <a:ext uri="{FF2B5EF4-FFF2-40B4-BE49-F238E27FC236}">
                <a16:creationId xmlns:a16="http://schemas.microsoft.com/office/drawing/2014/main" id="{23919A4B-F10F-4293-B1B5-9F52DBDEF690}"/>
              </a:ext>
            </a:extLst>
          </p:cNvPr>
          <p:cNvSpPr>
            <a:spLocks noGrp="1"/>
          </p:cNvSpPr>
          <p:nvPr>
            <p:ph idx="1"/>
          </p:nvPr>
        </p:nvSpPr>
        <p:spPr>
          <a:xfrm>
            <a:off x="4965431" y="2438400"/>
            <a:ext cx="6586489" cy="3785419"/>
          </a:xfrm>
        </p:spPr>
        <p:txBody>
          <a:bodyPr>
            <a:normAutofit/>
          </a:bodyPr>
          <a:lstStyle/>
          <a:p>
            <a:r>
              <a:rPr lang="en-US" dirty="0"/>
              <a:t>Compromise is necessary because there will often be differences of opinion in a democracy.</a:t>
            </a:r>
          </a:p>
          <a:p>
            <a:r>
              <a:rPr lang="en-US" dirty="0"/>
              <a:t>Christians should be careful not to compromise on Biblical truth but be willing to do so when dealing with nonmoral issues.</a:t>
            </a:r>
          </a:p>
        </p:txBody>
      </p:sp>
      <p:pic>
        <p:nvPicPr>
          <p:cNvPr id="6" name="Picture 5" descr="A person sitting at a table using a computer&#10;&#10;Description automatically generated">
            <a:extLst>
              <a:ext uri="{FF2B5EF4-FFF2-40B4-BE49-F238E27FC236}">
                <a16:creationId xmlns:a16="http://schemas.microsoft.com/office/drawing/2014/main" id="{F5F11059-0CEA-4156-A167-F038E143685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386" r="26463"/>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2AA4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71AC88B-B33C-4697-AF9C-D842DCF49FBB}"/>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279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6799D-9D44-46CC-922F-0FC2019C4A0C}"/>
              </a:ext>
            </a:extLst>
          </p:cNvPr>
          <p:cNvSpPr>
            <a:spLocks noGrp="1"/>
          </p:cNvSpPr>
          <p:nvPr>
            <p:ph type="title"/>
          </p:nvPr>
        </p:nvSpPr>
        <p:spPr>
          <a:xfrm>
            <a:off x="4965430" y="629268"/>
            <a:ext cx="6586491" cy="1286160"/>
          </a:xfrm>
        </p:spPr>
        <p:txBody>
          <a:bodyPr anchor="b">
            <a:normAutofit/>
          </a:bodyPr>
          <a:lstStyle/>
          <a:p>
            <a:r>
              <a:rPr lang="en-US" dirty="0"/>
              <a:t>E. Individual Worth</a:t>
            </a:r>
          </a:p>
        </p:txBody>
      </p:sp>
      <p:sp>
        <p:nvSpPr>
          <p:cNvPr id="3" name="Content Placeholder 2">
            <a:extLst>
              <a:ext uri="{FF2B5EF4-FFF2-40B4-BE49-F238E27FC236}">
                <a16:creationId xmlns:a16="http://schemas.microsoft.com/office/drawing/2014/main" id="{979EFC1D-09DC-4F38-988C-F155B46510CF}"/>
              </a:ext>
            </a:extLst>
          </p:cNvPr>
          <p:cNvSpPr>
            <a:spLocks noGrp="1"/>
          </p:cNvSpPr>
          <p:nvPr>
            <p:ph idx="1"/>
          </p:nvPr>
        </p:nvSpPr>
        <p:spPr>
          <a:xfrm>
            <a:off x="4965431" y="2438400"/>
            <a:ext cx="6586489" cy="3785419"/>
          </a:xfrm>
        </p:spPr>
        <p:txBody>
          <a:bodyPr>
            <a:normAutofit/>
          </a:bodyPr>
          <a:lstStyle/>
          <a:p>
            <a:r>
              <a:rPr lang="en-US" dirty="0"/>
              <a:t>A democratic government also needs to recognize the worth of every individual.</a:t>
            </a:r>
          </a:p>
          <a:p>
            <a:r>
              <a:rPr lang="en-US" dirty="0"/>
              <a:t>Individual worth protects the minority from oppression but does not allow them to do whatever they please.</a:t>
            </a:r>
          </a:p>
        </p:txBody>
      </p:sp>
      <p:pic>
        <p:nvPicPr>
          <p:cNvPr id="5" name="Picture 4" descr="A close up of a busy city street&#10;&#10;Description automatically generated">
            <a:extLst>
              <a:ext uri="{FF2B5EF4-FFF2-40B4-BE49-F238E27FC236}">
                <a16:creationId xmlns:a16="http://schemas.microsoft.com/office/drawing/2014/main" id="{1DF64C6B-1FFB-4CF9-A0B5-0E2D8488AF2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9C34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423E058-14C4-4568-85ED-01A58C64C56F}"/>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04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2.4</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 What is the difference between a popular majority and a representative majority?</a:t>
            </a:r>
          </a:p>
          <a:p>
            <a:pPr marL="0" indent="0" algn="ctr">
              <a:buNone/>
            </a:pPr>
            <a:r>
              <a:rPr lang="en-US" dirty="0">
                <a:solidFill>
                  <a:srgbClr val="C00000"/>
                </a:solidFill>
              </a:rPr>
              <a:t>popular majority—a plurality of all the citizens (at least of those who vote); representative majority—a plurality of elected officials (pp. 29–31)</a:t>
            </a:r>
          </a:p>
        </p:txBody>
      </p:sp>
    </p:spTree>
    <p:extLst>
      <p:ext uri="{BB962C8B-B14F-4D97-AF65-F5344CB8AC3E}">
        <p14:creationId xmlns:p14="http://schemas.microsoft.com/office/powerpoint/2010/main" val="75174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2.4</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normAutofit/>
          </a:bodyPr>
          <a:lstStyle/>
          <a:p>
            <a:pPr marL="0" indent="0">
              <a:buNone/>
            </a:pPr>
            <a:r>
              <a:rPr lang="en-US" dirty="0"/>
              <a:t>2–5. Give four observations concerning majority rule in America that show why that principle has been effective.</a:t>
            </a:r>
          </a:p>
          <a:p>
            <a:pPr marL="0" indent="0" algn="ctr">
              <a:buNone/>
            </a:pPr>
            <a:r>
              <a:rPr lang="en-US" dirty="0">
                <a:solidFill>
                  <a:srgbClr val="C00000"/>
                </a:solidFill>
              </a:rPr>
              <a:t>(1) Majority rule avoids the problem of unanimity, in which one person or group has the power to veto the wishes of everyone else. (2) Majority rule is limited by our pluralistic society. (3) Majority rule in America is restricted by the Constitution. (4) Citizens who are in the majority respect the principle of equality under the law and the minority’s political liberty. </a:t>
            </a:r>
            <a:br>
              <a:rPr lang="en-US" dirty="0">
                <a:solidFill>
                  <a:srgbClr val="C00000"/>
                </a:solidFill>
              </a:rPr>
            </a:br>
            <a:r>
              <a:rPr lang="en-US" dirty="0">
                <a:solidFill>
                  <a:srgbClr val="C00000"/>
                </a:solidFill>
              </a:rPr>
              <a:t>(pp. 29–32)</a:t>
            </a:r>
          </a:p>
        </p:txBody>
      </p:sp>
    </p:spTree>
    <p:extLst>
      <p:ext uri="{BB962C8B-B14F-4D97-AF65-F5344CB8AC3E}">
        <p14:creationId xmlns:p14="http://schemas.microsoft.com/office/powerpoint/2010/main" val="3490842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2.4</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noAutofit/>
          </a:bodyPr>
          <a:lstStyle/>
          <a:p>
            <a:pPr marL="0" indent="0">
              <a:buNone/>
            </a:pPr>
            <a:r>
              <a:rPr lang="en-US" dirty="0"/>
              <a:t>6–7. In what two ways are all American citizens equal?</a:t>
            </a:r>
          </a:p>
          <a:p>
            <a:pPr marL="0" indent="0" algn="ctr">
              <a:buNone/>
            </a:pPr>
            <a:r>
              <a:rPr lang="en-US" dirty="0">
                <a:solidFill>
                  <a:srgbClr val="C00000"/>
                </a:solidFill>
              </a:rPr>
              <a:t>Americans have equal rights under the law and equal voting rights. (p. 32)</a:t>
            </a:r>
          </a:p>
          <a:p>
            <a:pPr>
              <a:buFont typeface="Wingdings" panose="05000000000000000000" pitchFamily="2" charset="2"/>
              <a:buChar char="v"/>
            </a:pPr>
            <a:r>
              <a:rPr lang="en-US" dirty="0"/>
              <a:t> What is the difference between personal and political liberty?</a:t>
            </a:r>
          </a:p>
          <a:p>
            <a:pPr marL="0" indent="0" algn="ctr">
              <a:buNone/>
            </a:pPr>
            <a:r>
              <a:rPr lang="en-US" dirty="0">
                <a:solidFill>
                  <a:srgbClr val="C00000"/>
                </a:solidFill>
              </a:rPr>
              <a:t>Personal liberty is the freedom of every citizen to think, associate, and speak as he pleases; political liberty is the freedom of every citizen to vote, campaign, and seek office as he pleases.</a:t>
            </a:r>
          </a:p>
          <a:p>
            <a:pPr marL="0" indent="0">
              <a:buNone/>
            </a:pPr>
            <a:endParaRPr lang="en-US" dirty="0"/>
          </a:p>
          <a:p>
            <a:pPr marL="0" indent="0">
              <a:buNone/>
            </a:pPr>
            <a:endParaRPr lang="en-US" dirty="0">
              <a:solidFill>
                <a:srgbClr val="C00000"/>
              </a:solidFill>
            </a:endParaRPr>
          </a:p>
        </p:txBody>
      </p:sp>
    </p:spTree>
    <p:extLst>
      <p:ext uri="{BB962C8B-B14F-4D97-AF65-F5344CB8AC3E}">
        <p14:creationId xmlns:p14="http://schemas.microsoft.com/office/powerpoint/2010/main" val="344844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C4D47-C411-4BFC-B16E-4E1A2F2FA3E8}"/>
              </a:ext>
            </a:extLst>
          </p:cNvPr>
          <p:cNvSpPr>
            <a:spLocks noGrp="1"/>
          </p:cNvSpPr>
          <p:nvPr>
            <p:ph type="title"/>
          </p:nvPr>
        </p:nvSpPr>
        <p:spPr>
          <a:xfrm>
            <a:off x="4965430" y="629268"/>
            <a:ext cx="6586491" cy="1286160"/>
          </a:xfrm>
        </p:spPr>
        <p:txBody>
          <a:bodyPr anchor="b">
            <a:normAutofit/>
          </a:bodyPr>
          <a:lstStyle/>
          <a:p>
            <a:r>
              <a:rPr lang="en-US" dirty="0"/>
              <a:t>B. Dictatorship</a:t>
            </a:r>
          </a:p>
        </p:txBody>
      </p:sp>
      <p:sp>
        <p:nvSpPr>
          <p:cNvPr id="3" name="Content Placeholder 2">
            <a:extLst>
              <a:ext uri="{FF2B5EF4-FFF2-40B4-BE49-F238E27FC236}">
                <a16:creationId xmlns:a16="http://schemas.microsoft.com/office/drawing/2014/main" id="{297364B9-FF4D-43D7-A466-B45B52B146D1}"/>
              </a:ext>
            </a:extLst>
          </p:cNvPr>
          <p:cNvSpPr>
            <a:spLocks noGrp="1"/>
          </p:cNvSpPr>
          <p:nvPr>
            <p:ph idx="1"/>
          </p:nvPr>
        </p:nvSpPr>
        <p:spPr>
          <a:xfrm>
            <a:off x="4965431" y="2438400"/>
            <a:ext cx="6586489" cy="3785419"/>
          </a:xfrm>
        </p:spPr>
        <p:txBody>
          <a:bodyPr>
            <a:normAutofit/>
          </a:bodyPr>
          <a:lstStyle/>
          <a:p>
            <a:r>
              <a:rPr lang="en-US" dirty="0"/>
              <a:t>In a </a:t>
            </a:r>
            <a:r>
              <a:rPr lang="en-US" b="1" dirty="0"/>
              <a:t>dictatorship</a:t>
            </a:r>
            <a:r>
              <a:rPr lang="en-US" b="1" i="1" dirty="0"/>
              <a:t>, </a:t>
            </a:r>
            <a:r>
              <a:rPr lang="en-US" dirty="0"/>
              <a:t>the government rules without the consent of the people.</a:t>
            </a:r>
          </a:p>
          <a:p>
            <a:pPr marL="747713" lvl="1" indent="-290513"/>
            <a:r>
              <a:rPr lang="en-US" dirty="0"/>
              <a:t>These types of government often seek to control their people’s lives – </a:t>
            </a:r>
            <a:r>
              <a:rPr lang="en-US" b="1" dirty="0"/>
              <a:t>totalitarianism</a:t>
            </a:r>
            <a:r>
              <a:rPr lang="en-US" dirty="0"/>
              <a:t>.</a:t>
            </a:r>
          </a:p>
          <a:p>
            <a:pPr marL="747713" lvl="1" indent="-290513"/>
            <a:r>
              <a:rPr lang="en-US" dirty="0"/>
              <a:t>Unlike monarchies, dictatorships are usually non-hereditary.</a:t>
            </a:r>
          </a:p>
        </p:txBody>
      </p:sp>
      <p:pic>
        <p:nvPicPr>
          <p:cNvPr id="5" name="Picture 4" descr="A picture containing man, woman, horse, standing&#10;&#10;Description automatically generated">
            <a:extLst>
              <a:ext uri="{FF2B5EF4-FFF2-40B4-BE49-F238E27FC236}">
                <a16:creationId xmlns:a16="http://schemas.microsoft.com/office/drawing/2014/main" id="{EF02032B-6CCA-45B9-A2D0-E4303BF19D1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3A639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48A14CA-3069-4F30-9629-0C81E470B375}"/>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Pyongyang, North Korea</a:t>
            </a:r>
          </a:p>
        </p:txBody>
      </p:sp>
      <p:cxnSp>
        <p:nvCxnSpPr>
          <p:cNvPr id="8" name="Straight Connector 7">
            <a:extLst>
              <a:ext uri="{FF2B5EF4-FFF2-40B4-BE49-F238E27FC236}">
                <a16:creationId xmlns:a16="http://schemas.microsoft.com/office/drawing/2014/main" id="{ACAEDA11-F729-4EAB-925C-EBA5147EF3E1}"/>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298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large white building&#10;&#10;Description automatically generated">
            <a:extLst>
              <a:ext uri="{FF2B5EF4-FFF2-40B4-BE49-F238E27FC236}">
                <a16:creationId xmlns:a16="http://schemas.microsoft.com/office/drawing/2014/main" id="{D17B96D0-66B4-4B2B-BDC6-80E0C0D4437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18" name="Rectangle 9">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565153" y="5154168"/>
            <a:ext cx="7377315" cy="1261872"/>
          </a:xfrm>
        </p:spPr>
        <p:txBody>
          <a:bodyPr vert="horz" lIns="91440" tIns="45720" rIns="91440" bIns="45720" rtlCol="0" anchor="ctr">
            <a:no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V. Conditions for Democracy</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rPr>
              <a:t>Chapter 2.5</a:t>
            </a:r>
          </a:p>
        </p:txBody>
      </p:sp>
      <p:cxnSp>
        <p:nvCxnSpPr>
          <p:cNvPr id="19" name="Straight Connector 11">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16396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9D252-BB83-4638-BAA3-DD361826D572}"/>
              </a:ext>
            </a:extLst>
          </p:cNvPr>
          <p:cNvSpPr>
            <a:spLocks noGrp="1"/>
          </p:cNvSpPr>
          <p:nvPr>
            <p:ph type="title"/>
          </p:nvPr>
        </p:nvSpPr>
        <p:spPr>
          <a:xfrm>
            <a:off x="4965430" y="629268"/>
            <a:ext cx="6586491" cy="1286160"/>
          </a:xfrm>
        </p:spPr>
        <p:txBody>
          <a:bodyPr anchor="b">
            <a:normAutofit/>
          </a:bodyPr>
          <a:lstStyle/>
          <a:p>
            <a:r>
              <a:rPr lang="en-US" dirty="0"/>
              <a:t>A. Opportunity</a:t>
            </a:r>
          </a:p>
        </p:txBody>
      </p:sp>
      <p:sp>
        <p:nvSpPr>
          <p:cNvPr id="3" name="Content Placeholder 2">
            <a:extLst>
              <a:ext uri="{FF2B5EF4-FFF2-40B4-BE49-F238E27FC236}">
                <a16:creationId xmlns:a16="http://schemas.microsoft.com/office/drawing/2014/main" id="{2536B71A-A36C-4786-83EB-D3FC6B74C594}"/>
              </a:ext>
            </a:extLst>
          </p:cNvPr>
          <p:cNvSpPr>
            <a:spLocks noGrp="1"/>
          </p:cNvSpPr>
          <p:nvPr>
            <p:ph idx="1"/>
          </p:nvPr>
        </p:nvSpPr>
        <p:spPr>
          <a:xfrm>
            <a:off x="4965431" y="2438400"/>
            <a:ext cx="6586489" cy="3785419"/>
          </a:xfrm>
        </p:spPr>
        <p:txBody>
          <a:bodyPr>
            <a:normAutofit/>
          </a:bodyPr>
          <a:lstStyle/>
          <a:p>
            <a:r>
              <a:rPr lang="en-US" dirty="0"/>
              <a:t>A democratic system must provide opportunity for people to better themselves to avoid social unrest.</a:t>
            </a:r>
          </a:p>
          <a:p>
            <a:r>
              <a:rPr lang="en-US" dirty="0"/>
              <a:t>The government can create a basic safety net for citizens while also providing incentives, training, and other resources for lifting people out of poverty.</a:t>
            </a:r>
          </a:p>
        </p:txBody>
      </p:sp>
      <p:pic>
        <p:nvPicPr>
          <p:cNvPr id="7" name="Picture 6" descr="A person sitting at a table using a computer&#10;&#10;Description automatically generated">
            <a:extLst>
              <a:ext uri="{FF2B5EF4-FFF2-40B4-BE49-F238E27FC236}">
                <a16:creationId xmlns:a16="http://schemas.microsoft.com/office/drawing/2014/main" id="{BBC3BEDC-DADD-4E81-BFF0-81BCFF483E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C8077"/>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8C972BC-8836-4E96-8473-63B938396A3E}"/>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912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E9253F5F-F2D9-4E55-9A1B-A10C5670A18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tretch>
            <a:fillRect/>
          </a:stretch>
        </p:blipFill>
        <p:spPr>
          <a:xfrm>
            <a:off x="4243619" y="643467"/>
            <a:ext cx="3704761"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808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9029F-181B-4216-8620-3C1843FDD64A}"/>
              </a:ext>
            </a:extLst>
          </p:cNvPr>
          <p:cNvSpPr>
            <a:spLocks noGrp="1"/>
          </p:cNvSpPr>
          <p:nvPr>
            <p:ph type="title"/>
          </p:nvPr>
        </p:nvSpPr>
        <p:spPr>
          <a:xfrm>
            <a:off x="4965430" y="629268"/>
            <a:ext cx="6586491" cy="1286160"/>
          </a:xfrm>
        </p:spPr>
        <p:txBody>
          <a:bodyPr anchor="b">
            <a:normAutofit/>
          </a:bodyPr>
          <a:lstStyle/>
          <a:p>
            <a:r>
              <a:rPr lang="en-US" dirty="0"/>
              <a:t>B. Educated Society</a:t>
            </a:r>
          </a:p>
        </p:txBody>
      </p:sp>
      <p:sp>
        <p:nvSpPr>
          <p:cNvPr id="3" name="Content Placeholder 2">
            <a:extLst>
              <a:ext uri="{FF2B5EF4-FFF2-40B4-BE49-F238E27FC236}">
                <a16:creationId xmlns:a16="http://schemas.microsoft.com/office/drawing/2014/main" id="{55BF5310-0FFF-4E4F-BBEF-21420995EFC3}"/>
              </a:ext>
            </a:extLst>
          </p:cNvPr>
          <p:cNvSpPr>
            <a:spLocks noGrp="1"/>
          </p:cNvSpPr>
          <p:nvPr>
            <p:ph idx="1"/>
          </p:nvPr>
        </p:nvSpPr>
        <p:spPr>
          <a:xfrm>
            <a:off x="4965431" y="2438400"/>
            <a:ext cx="6586489" cy="3785419"/>
          </a:xfrm>
        </p:spPr>
        <p:txBody>
          <a:bodyPr>
            <a:normAutofit/>
          </a:bodyPr>
          <a:lstStyle/>
          <a:p>
            <a:r>
              <a:rPr lang="en-US" dirty="0"/>
              <a:t>Citizens must be educated to understand the political ideas and institutions that run the country – </a:t>
            </a:r>
            <a:r>
              <a:rPr lang="en-US" b="1" dirty="0"/>
              <a:t>civic thinking</a:t>
            </a:r>
            <a:r>
              <a:rPr lang="en-US" dirty="0"/>
              <a:t>. </a:t>
            </a:r>
          </a:p>
          <a:p>
            <a:r>
              <a:rPr lang="en-US" dirty="0"/>
              <a:t>They must also be able to evaluate current events and have an appreciation for the nation’s heritage. </a:t>
            </a:r>
          </a:p>
        </p:txBody>
      </p:sp>
      <p:pic>
        <p:nvPicPr>
          <p:cNvPr id="4" name="Picture 3" descr="A person wearing a purple hat&#10;&#10;Description automatically generated">
            <a:extLst>
              <a:ext uri="{FF2B5EF4-FFF2-40B4-BE49-F238E27FC236}">
                <a16:creationId xmlns:a16="http://schemas.microsoft.com/office/drawing/2014/main" id="{4B4D18B7-D5A7-4A0F-9DE7-A59C43A363F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06F9A"/>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87B8430-2FA2-4D7F-8FDC-B8D66E9F046A}"/>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93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B6A87-B75C-4526-A824-5596C5BCC9A8}"/>
              </a:ext>
            </a:extLst>
          </p:cNvPr>
          <p:cNvSpPr>
            <a:spLocks noGrp="1"/>
          </p:cNvSpPr>
          <p:nvPr>
            <p:ph type="title"/>
          </p:nvPr>
        </p:nvSpPr>
        <p:spPr>
          <a:xfrm>
            <a:off x="4965430" y="629268"/>
            <a:ext cx="6586491" cy="1286160"/>
          </a:xfrm>
        </p:spPr>
        <p:txBody>
          <a:bodyPr anchor="b">
            <a:normAutofit/>
          </a:bodyPr>
          <a:lstStyle/>
          <a:p>
            <a:r>
              <a:rPr lang="en-US" dirty="0"/>
              <a:t>C. Moral Responsibility</a:t>
            </a:r>
          </a:p>
        </p:txBody>
      </p:sp>
      <p:sp>
        <p:nvSpPr>
          <p:cNvPr id="3" name="Content Placeholder 2">
            <a:extLst>
              <a:ext uri="{FF2B5EF4-FFF2-40B4-BE49-F238E27FC236}">
                <a16:creationId xmlns:a16="http://schemas.microsoft.com/office/drawing/2014/main" id="{BCC170B5-E2A4-4306-8C71-EACB29B4F6A1}"/>
              </a:ext>
            </a:extLst>
          </p:cNvPr>
          <p:cNvSpPr>
            <a:spLocks noGrp="1"/>
          </p:cNvSpPr>
          <p:nvPr>
            <p:ph idx="1"/>
          </p:nvPr>
        </p:nvSpPr>
        <p:spPr>
          <a:xfrm>
            <a:off x="4965431" y="2438400"/>
            <a:ext cx="6586489" cy="3785419"/>
          </a:xfrm>
        </p:spPr>
        <p:txBody>
          <a:bodyPr>
            <a:normAutofit/>
          </a:bodyPr>
          <a:lstStyle/>
          <a:p>
            <a:r>
              <a:rPr lang="en-US" dirty="0"/>
              <a:t>Moral responsibility strengthens a nation’s democracy.</a:t>
            </a:r>
          </a:p>
          <a:p>
            <a:pPr marL="747713" lvl="1" indent="-290513"/>
            <a:r>
              <a:rPr lang="en-US" dirty="0"/>
              <a:t>It implies submission to the rule of law.</a:t>
            </a:r>
          </a:p>
          <a:p>
            <a:pPr marL="747713" lvl="1" indent="-290513"/>
            <a:r>
              <a:rPr lang="en-US" dirty="0"/>
              <a:t>It provides a standard for judging the majority’s actions.</a:t>
            </a:r>
          </a:p>
          <a:p>
            <a:pPr marL="747713" lvl="1" indent="-290513"/>
            <a:r>
              <a:rPr lang="en-US" dirty="0"/>
              <a:t>It also determines the limits of compromise.</a:t>
            </a:r>
          </a:p>
          <a:p>
            <a:pPr lvl="2"/>
            <a:endParaRPr lang="en-US" sz="2000" dirty="0"/>
          </a:p>
        </p:txBody>
      </p:sp>
      <p:pic>
        <p:nvPicPr>
          <p:cNvPr id="5" name="Picture 4" descr="A large white building&#10;&#10;Description automatically generated">
            <a:extLst>
              <a:ext uri="{FF2B5EF4-FFF2-40B4-BE49-F238E27FC236}">
                <a16:creationId xmlns:a16="http://schemas.microsoft.com/office/drawing/2014/main" id="{6061AF39-03AA-46FA-A0CC-630DC4053B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B6D4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FCF314C-31A4-4900-9DF4-C9555DBABEEB}"/>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896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2.5</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5"/>
            <a:ext cx="10515600" cy="4794116"/>
          </a:xfrm>
        </p:spPr>
        <p:txBody>
          <a:bodyPr>
            <a:normAutofit/>
          </a:bodyPr>
          <a:lstStyle/>
          <a:p>
            <a:pPr marL="0" indent="0">
              <a:buNone/>
            </a:pPr>
            <a:r>
              <a:rPr lang="en-US" dirty="0"/>
              <a:t>1–3. What three main conditions are necessary for a successful democracy?</a:t>
            </a:r>
          </a:p>
          <a:p>
            <a:pPr marL="0" indent="0" algn="ctr">
              <a:buNone/>
            </a:pPr>
            <a:r>
              <a:rPr lang="en-US" dirty="0">
                <a:solidFill>
                  <a:srgbClr val="C00000"/>
                </a:solidFill>
              </a:rPr>
              <a:t>opportunity (economic, educational, and political), an educated citizenry, and moral responsibility (pp. 34–38)</a:t>
            </a:r>
          </a:p>
          <a:p>
            <a:pPr marL="0" indent="0">
              <a:buNone/>
            </a:pPr>
            <a:r>
              <a:rPr lang="en-US" dirty="0"/>
              <a:t>4. What dangers arise when people lack economic opportunity?</a:t>
            </a:r>
          </a:p>
          <a:p>
            <a:pPr marL="0" indent="0" algn="ctr">
              <a:buNone/>
            </a:pPr>
            <a:r>
              <a:rPr lang="en-US" dirty="0">
                <a:solidFill>
                  <a:srgbClr val="C00000"/>
                </a:solidFill>
              </a:rPr>
              <a:t>The poor people lose hope. If there is a small (or nonexistent) middle class, the contrast between the poor and the rich is glaring, and the two classes may eventually clash. (p. 35)</a:t>
            </a:r>
          </a:p>
          <a:p>
            <a:pPr marL="0" indent="0" algn="ctr">
              <a:buNone/>
            </a:pPr>
            <a:endParaRPr lang="en-US" dirty="0">
              <a:solidFill>
                <a:srgbClr val="C00000"/>
              </a:solidFill>
            </a:endParaRPr>
          </a:p>
        </p:txBody>
      </p:sp>
    </p:spTree>
    <p:extLst>
      <p:ext uri="{BB962C8B-B14F-4D97-AF65-F5344CB8AC3E}">
        <p14:creationId xmlns:p14="http://schemas.microsoft.com/office/powerpoint/2010/main" val="216901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2.5</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5. How does moral responsibility help moderate the majority’s power?</a:t>
            </a:r>
          </a:p>
          <a:p>
            <a:pPr marL="0" indent="0" algn="ctr">
              <a:buNone/>
            </a:pPr>
            <a:r>
              <a:rPr lang="en-US" dirty="0">
                <a:solidFill>
                  <a:srgbClr val="C00000"/>
                </a:solidFill>
              </a:rPr>
              <a:t>Moral responsibility implies submission to the rule of law and provides a standard for judging the actions of the majority. </a:t>
            </a:r>
            <a:br>
              <a:rPr lang="en-US" dirty="0">
                <a:solidFill>
                  <a:srgbClr val="C00000"/>
                </a:solidFill>
              </a:rPr>
            </a:br>
            <a:r>
              <a:rPr lang="en-US" dirty="0">
                <a:solidFill>
                  <a:srgbClr val="C00000"/>
                </a:solidFill>
              </a:rPr>
              <a:t>(p. 38)</a:t>
            </a:r>
          </a:p>
          <a:p>
            <a:pPr marL="0" indent="0">
              <a:buNone/>
            </a:pPr>
            <a:endParaRPr lang="en-US" dirty="0"/>
          </a:p>
          <a:p>
            <a:pPr marL="0" indent="0">
              <a:buNone/>
            </a:pPr>
            <a:endParaRPr lang="en-US" dirty="0">
              <a:solidFill>
                <a:srgbClr val="C00000"/>
              </a:solidFill>
            </a:endParaRPr>
          </a:p>
        </p:txBody>
      </p:sp>
    </p:spTree>
    <p:extLst>
      <p:ext uri="{BB962C8B-B14F-4D97-AF65-F5344CB8AC3E}">
        <p14:creationId xmlns:p14="http://schemas.microsoft.com/office/powerpoint/2010/main" val="376158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2.5</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342900" indent="-342900">
              <a:buFont typeface="Wingdings" panose="05000000000000000000" pitchFamily="2" charset="2"/>
              <a:buChar char="v"/>
            </a:pPr>
            <a:r>
              <a:rPr lang="en-US" dirty="0"/>
              <a:t> Why is accurate civic thinking critical to a democratic system?</a:t>
            </a:r>
          </a:p>
          <a:p>
            <a:pPr marL="0" indent="0" algn="ctr">
              <a:buNone/>
            </a:pPr>
            <a:r>
              <a:rPr lang="en-US" dirty="0">
                <a:solidFill>
                  <a:srgbClr val="C00000"/>
                </a:solidFill>
              </a:rPr>
              <a:t>Accurate civic thinking is critical to a democratic system. The citizenry must be well-informed, well-prepared, and well-educated to think accurately. Education prepares them to make wise decisions in voting for the best candidates, to discern between good and bad legislation, and to react appropriately by praising the good and condemning the bad.</a:t>
            </a:r>
          </a:p>
          <a:p>
            <a:pPr marL="0" indent="0">
              <a:buNone/>
            </a:pPr>
            <a:endParaRPr lang="en-US" dirty="0"/>
          </a:p>
          <a:p>
            <a:pPr marL="0" indent="0">
              <a:buNone/>
            </a:pPr>
            <a:endParaRPr lang="en-US" dirty="0">
              <a:solidFill>
                <a:srgbClr val="C00000"/>
              </a:solidFill>
            </a:endParaRPr>
          </a:p>
        </p:txBody>
      </p:sp>
    </p:spTree>
    <p:extLst>
      <p:ext uri="{BB962C8B-B14F-4D97-AF65-F5344CB8AC3E}">
        <p14:creationId xmlns:p14="http://schemas.microsoft.com/office/powerpoint/2010/main" val="56933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2.5</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342900" indent="-342900">
              <a:buFont typeface="Wingdings" panose="05000000000000000000" pitchFamily="2" charset="2"/>
              <a:buChar char="v"/>
            </a:pPr>
            <a:r>
              <a:rPr lang="en-US" dirty="0"/>
              <a:t> What does it mean for a Christian to be prudent when considering compromise?</a:t>
            </a:r>
          </a:p>
          <a:p>
            <a:pPr marL="0" indent="0" algn="ctr">
              <a:buNone/>
            </a:pPr>
            <a:r>
              <a:rPr lang="en-US" dirty="0">
                <a:solidFill>
                  <a:srgbClr val="C00000"/>
                </a:solidFill>
              </a:rPr>
              <a:t>It is the wisdom necessary to know how best to achieve a good goal.</a:t>
            </a:r>
          </a:p>
          <a:p>
            <a:pPr marL="0" indent="0">
              <a:buNone/>
            </a:pPr>
            <a:endParaRPr lang="en-US" dirty="0"/>
          </a:p>
          <a:p>
            <a:pPr marL="0" indent="0">
              <a:buNone/>
            </a:pPr>
            <a:endParaRPr lang="en-US" dirty="0">
              <a:solidFill>
                <a:srgbClr val="C00000"/>
              </a:solidFill>
            </a:endParaRPr>
          </a:p>
        </p:txBody>
      </p:sp>
    </p:spTree>
    <p:extLst>
      <p:ext uri="{BB962C8B-B14F-4D97-AF65-F5344CB8AC3E}">
        <p14:creationId xmlns:p14="http://schemas.microsoft.com/office/powerpoint/2010/main" val="299787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arge body of water&#10;&#10;Description automatically generated">
            <a:extLst>
              <a:ext uri="{FF2B5EF4-FFF2-40B4-BE49-F238E27FC236}">
                <a16:creationId xmlns:a16="http://schemas.microsoft.com/office/drawing/2014/main" id="{EDAFFFF5-85DE-4590-827C-F20521EF3C3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23488" y="10"/>
            <a:ext cx="8668512" cy="6857990"/>
          </a:xfrm>
          <a:prstGeom prst="rect">
            <a:avLst/>
          </a:prstGeom>
        </p:spPr>
      </p:pic>
      <p:sp>
        <p:nvSpPr>
          <p:cNvPr id="18"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FC77A0-0869-4FB8-8CE1-D85FBFCD73E0}"/>
              </a:ext>
            </a:extLst>
          </p:cNvPr>
          <p:cNvSpPr>
            <a:spLocks noGrp="1"/>
          </p:cNvSpPr>
          <p:nvPr>
            <p:ph type="title"/>
          </p:nvPr>
        </p:nvSpPr>
        <p:spPr>
          <a:xfrm>
            <a:off x="477980" y="1122363"/>
            <a:ext cx="4748069" cy="3204134"/>
          </a:xfrm>
        </p:spPr>
        <p:txBody>
          <a:bodyPr vert="horz" lIns="91440" tIns="45720" rIns="91440" bIns="45720" rtlCol="0" anchor="b">
            <a:normAutofit/>
          </a:bodyPr>
          <a:lstStyle/>
          <a:p>
            <a:r>
              <a:rPr lang="en-US" sz="5400" dirty="0">
                <a:effectLst>
                  <a:outerShdw blurRad="38100" dist="38100" dir="2700000" algn="tl">
                    <a:srgbClr val="000000">
                      <a:alpha val="43137"/>
                    </a:srgbClr>
                  </a:outerShdw>
                </a:effectLst>
              </a:rPr>
              <a:t>Chapter </a:t>
            </a:r>
            <a:r>
              <a:rPr lang="en-US" sz="5400">
                <a:effectLst>
                  <a:outerShdw blurRad="38100" dist="38100" dir="2700000" algn="tl">
                    <a:srgbClr val="000000">
                      <a:alpha val="43137"/>
                    </a:srgbClr>
                  </a:outerShdw>
                </a:effectLst>
              </a:rPr>
              <a:t>2 </a:t>
            </a:r>
            <a:br>
              <a:rPr lang="en-US" sz="5400">
                <a:effectLst>
                  <a:outerShdw blurRad="38100" dist="38100" dir="2700000" algn="tl">
                    <a:srgbClr val="000000">
                      <a:alpha val="43137"/>
                    </a:srgbClr>
                  </a:outerShdw>
                </a:effectLst>
              </a:rPr>
            </a:br>
            <a:r>
              <a:rPr lang="en-US" sz="5400">
                <a:effectLst>
                  <a:outerShdw blurRad="38100" dist="38100" dir="2700000" algn="tl">
                    <a:srgbClr val="000000">
                      <a:alpha val="43137"/>
                    </a:srgbClr>
                  </a:outerShdw>
                </a:effectLst>
              </a:rPr>
              <a:t>Terms</a:t>
            </a:r>
            <a:endParaRPr lang="en-US" sz="5400" dirty="0">
              <a:effectLst>
                <a:outerShdw blurRad="38100" dist="38100" dir="2700000" algn="tl">
                  <a:srgbClr val="000000">
                    <a:alpha val="43137"/>
                  </a:srgbClr>
                </a:outerShdw>
              </a:effectLst>
            </a:endParaRPr>
          </a:p>
        </p:txBody>
      </p:sp>
      <p:sp>
        <p:nvSpPr>
          <p:cNvPr id="19"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7C11692-5837-49E8-A261-0589CC6FDFC3}"/>
              </a:ext>
            </a:extLst>
          </p:cNvPr>
          <p:cNvSpPr/>
          <p:nvPr/>
        </p:nvSpPr>
        <p:spPr>
          <a:xfrm>
            <a:off x="334246" y="457435"/>
            <a:ext cx="939597" cy="454221"/>
          </a:xfrm>
          <a:prstGeom prst="rect">
            <a:avLst/>
          </a:prstGeom>
          <a:solidFill>
            <a:srgbClr val="005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7824"/>
            <a:endParaRPr lang="en-US" sz="1728">
              <a:solidFill>
                <a:srgbClr val="E7E6E6"/>
              </a:solidFill>
              <a:latin typeface="Rockwell" panose="02060603020205020403"/>
            </a:endParaRPr>
          </a:p>
        </p:txBody>
      </p:sp>
    </p:spTree>
    <p:extLst>
      <p:ext uri="{BB962C8B-B14F-4D97-AF65-F5344CB8AC3E}">
        <p14:creationId xmlns:p14="http://schemas.microsoft.com/office/powerpoint/2010/main" val="5559236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C4D47-C411-4BFC-B16E-4E1A2F2FA3E8}"/>
              </a:ext>
            </a:extLst>
          </p:cNvPr>
          <p:cNvSpPr>
            <a:spLocks noGrp="1"/>
          </p:cNvSpPr>
          <p:nvPr>
            <p:ph type="title"/>
          </p:nvPr>
        </p:nvSpPr>
        <p:spPr>
          <a:xfrm>
            <a:off x="4965430" y="629268"/>
            <a:ext cx="6586491" cy="1286160"/>
          </a:xfrm>
        </p:spPr>
        <p:txBody>
          <a:bodyPr anchor="b">
            <a:normAutofit/>
          </a:bodyPr>
          <a:lstStyle/>
          <a:p>
            <a:r>
              <a:rPr lang="en-US" dirty="0"/>
              <a:t>B. Dictatorship</a:t>
            </a:r>
          </a:p>
        </p:txBody>
      </p:sp>
      <p:sp>
        <p:nvSpPr>
          <p:cNvPr id="3" name="Content Placeholder 2">
            <a:extLst>
              <a:ext uri="{FF2B5EF4-FFF2-40B4-BE49-F238E27FC236}">
                <a16:creationId xmlns:a16="http://schemas.microsoft.com/office/drawing/2014/main" id="{297364B9-FF4D-43D7-A466-B45B52B146D1}"/>
              </a:ext>
            </a:extLst>
          </p:cNvPr>
          <p:cNvSpPr>
            <a:spLocks noGrp="1"/>
          </p:cNvSpPr>
          <p:nvPr>
            <p:ph idx="1"/>
          </p:nvPr>
        </p:nvSpPr>
        <p:spPr>
          <a:xfrm>
            <a:off x="4965431" y="2438400"/>
            <a:ext cx="6586489" cy="3785419"/>
          </a:xfrm>
        </p:spPr>
        <p:txBody>
          <a:bodyPr>
            <a:normAutofit/>
          </a:bodyPr>
          <a:lstStyle/>
          <a:p>
            <a:r>
              <a:rPr lang="en-US" dirty="0"/>
              <a:t>In a </a:t>
            </a:r>
            <a:r>
              <a:rPr lang="en-US" b="1" dirty="0"/>
              <a:t>dictatorship</a:t>
            </a:r>
            <a:r>
              <a:rPr lang="en-US" b="1" i="1" dirty="0"/>
              <a:t>, </a:t>
            </a:r>
            <a:r>
              <a:rPr lang="en-US" dirty="0"/>
              <a:t>the government rules without the consent of the people.</a:t>
            </a:r>
          </a:p>
          <a:p>
            <a:pPr lvl="1"/>
            <a:r>
              <a:rPr lang="en-US" dirty="0"/>
              <a:t>In an </a:t>
            </a:r>
            <a:r>
              <a:rPr lang="en-US" b="1" dirty="0"/>
              <a:t>autocratic </a:t>
            </a:r>
            <a:r>
              <a:rPr lang="en-US" dirty="0"/>
              <a:t>dictatorship, a single person rules with unchecked power.</a:t>
            </a:r>
          </a:p>
          <a:p>
            <a:pPr lvl="1"/>
            <a:r>
              <a:rPr lang="en-US" dirty="0"/>
              <a:t>In an </a:t>
            </a:r>
            <a:r>
              <a:rPr lang="en-US" b="1" dirty="0"/>
              <a:t>oligarchic</a:t>
            </a:r>
            <a:r>
              <a:rPr lang="en-US" dirty="0"/>
              <a:t> dictatorship, an elite group rules the nation.</a:t>
            </a:r>
          </a:p>
        </p:txBody>
      </p:sp>
      <p:pic>
        <p:nvPicPr>
          <p:cNvPr id="5" name="Picture 4" descr="A picture containing man, woman, horse, standing&#10;&#10;Description automatically generated">
            <a:extLst>
              <a:ext uri="{FF2B5EF4-FFF2-40B4-BE49-F238E27FC236}">
                <a16:creationId xmlns:a16="http://schemas.microsoft.com/office/drawing/2014/main" id="{EF02032B-6CCA-45B9-A2D0-E4303BF19D1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3A639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1D6F296-D366-4E81-A358-F752D45AE9F4}"/>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Pyongyang, North Korea</a:t>
            </a:r>
          </a:p>
        </p:txBody>
      </p:sp>
      <p:cxnSp>
        <p:nvCxnSpPr>
          <p:cNvPr id="7" name="Straight Connector 6">
            <a:extLst>
              <a:ext uri="{FF2B5EF4-FFF2-40B4-BE49-F238E27FC236}">
                <a16:creationId xmlns:a16="http://schemas.microsoft.com/office/drawing/2014/main" id="{69E061FF-BF6F-43C9-A4AF-39EB9A83DA25}"/>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721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monarchy</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a government in which supreme authority is invested in one who rules for life</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D44B517-C92F-4696-8C3F-A39B6ABC1428}"/>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44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monarch</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a leader of a government who rules for life and whose absolute authority is sometimes checked by other governmental bodies</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FDC7EE5-7B66-4E44-BE82-6EBD56224419}"/>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35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constitutional monarchy</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a form of monarchy in which the government usually is run by a democratically elected parliament and the monarch is merely a ceremonial head of state</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8AB39BD-13E4-4347-9BE6-52BAAF21D1FF}"/>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790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dynasty</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a monarchy that operates with hereditary succession</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4F12539-9913-4F01-9F05-A3D4CBCB2915}"/>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02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absolute monarch</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a monarch with unlimited power</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D958C15-3558-4BA3-A248-A7F9F1377D49}"/>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4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dictatorship</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an authoritative form of government in which the government acts without the people’s consent or input</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0504534-043A-4A13-B0BA-ECECA71EDFFE}"/>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609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totalitarianism</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system of government in which an elite ruling class (such as the military, the wealthy, or a powerful family) wields absolute power, often seeking to control every aspect of the people’s lives</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EAC66C3-7926-439A-A4BE-8D9D222C89D9}"/>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8747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autocracy</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a form of dictatorial government in which one person rules with supreme authority</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EA558CD-FAC8-4D79-B8AB-A06396F2DB97}"/>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879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oligarchy</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a form of dictatorial government in which an elite group rules; the group is sometimes self-appointed and divides the governmental departments among its members.</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29535E2-2884-48D1-9CE7-EDC4895EF21E}"/>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88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D596-0288-462B-B927-DBEC1DC521F3}"/>
              </a:ext>
            </a:extLst>
          </p:cNvPr>
          <p:cNvSpPr>
            <a:spLocks noGrp="1"/>
          </p:cNvSpPr>
          <p:nvPr>
            <p:ph type="title"/>
          </p:nvPr>
        </p:nvSpPr>
        <p:spPr>
          <a:xfrm>
            <a:off x="4965430" y="629268"/>
            <a:ext cx="6586491" cy="1286160"/>
          </a:xfrm>
        </p:spPr>
        <p:txBody>
          <a:bodyPr anchor="b">
            <a:normAutofit/>
          </a:bodyPr>
          <a:lstStyle/>
          <a:p>
            <a:r>
              <a:rPr lang="en-US" dirty="0"/>
              <a:t>anarchy</a:t>
            </a:r>
          </a:p>
        </p:txBody>
      </p:sp>
      <p:sp>
        <p:nvSpPr>
          <p:cNvPr id="3" name="Content Placeholder 2">
            <a:extLst>
              <a:ext uri="{FF2B5EF4-FFF2-40B4-BE49-F238E27FC236}">
                <a16:creationId xmlns:a16="http://schemas.microsoft.com/office/drawing/2014/main" id="{8A5296B4-1882-4139-B065-5C29B7B781E2}"/>
              </a:ext>
            </a:extLst>
          </p:cNvPr>
          <p:cNvSpPr>
            <a:spLocks noGrp="1"/>
          </p:cNvSpPr>
          <p:nvPr>
            <p:ph idx="1"/>
          </p:nvPr>
        </p:nvSpPr>
        <p:spPr>
          <a:xfrm>
            <a:off x="4965431" y="2438400"/>
            <a:ext cx="6586489" cy="3785419"/>
          </a:xfrm>
        </p:spPr>
        <p:txBody>
          <a:bodyPr>
            <a:normAutofit/>
          </a:bodyPr>
          <a:lstStyle/>
          <a:p>
            <a:pPr marL="0" indent="0">
              <a:buNone/>
            </a:pPr>
            <a:r>
              <a:rPr lang="en-US" dirty="0"/>
              <a:t>condition in which a state has no functioning government</a:t>
            </a:r>
          </a:p>
          <a:p>
            <a:pPr marL="0" indent="0">
              <a:buNone/>
            </a:pPr>
            <a:endParaRPr lang="en-US" sz="2000" dirty="0"/>
          </a:p>
        </p:txBody>
      </p:sp>
      <p:pic>
        <p:nvPicPr>
          <p:cNvPr id="7" name="Picture 6" descr="A sunset over a body of water&#10;&#10;Description automatically generated">
            <a:extLst>
              <a:ext uri="{FF2B5EF4-FFF2-40B4-BE49-F238E27FC236}">
                <a16:creationId xmlns:a16="http://schemas.microsoft.com/office/drawing/2014/main" id="{F1AC4FBA-7B49-48EF-9DE2-77D4BF1A56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77" name="Straight Connector 7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91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268DE1C-0421-4726-B6A3-411C99868979}"/>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253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American Government 4th ed.">
      <a:dk1>
        <a:srgbClr val="0054A6"/>
      </a:dk1>
      <a:lt1>
        <a:srgbClr val="E7E6E6"/>
      </a:lt1>
      <a:dk2>
        <a:srgbClr val="0054A6"/>
      </a:dk2>
      <a:lt2>
        <a:srgbClr val="E7E6E6"/>
      </a:lt2>
      <a:accent1>
        <a:srgbClr val="C9252B"/>
      </a:accent1>
      <a:accent2>
        <a:srgbClr val="D56349"/>
      </a:accent2>
      <a:accent3>
        <a:srgbClr val="FFFDFD"/>
      </a:accent3>
      <a:accent4>
        <a:srgbClr val="0054A6"/>
      </a:accent4>
      <a:accent5>
        <a:srgbClr val="E0E4F3"/>
      </a:accent5>
      <a:accent6>
        <a:srgbClr val="B4C6E7"/>
      </a:accent6>
      <a:hlink>
        <a:srgbClr val="0563C1"/>
      </a:hlink>
      <a:folHlink>
        <a:srgbClr val="954F72"/>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merican Government, 4th e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5478</Words>
  <Application>Microsoft Office PowerPoint</Application>
  <PresentationFormat>Widescreen</PresentationFormat>
  <Paragraphs>685</Paragraphs>
  <Slides>126</Slides>
  <Notes>106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126</vt:i4>
      </vt:variant>
    </vt:vector>
  </HeadingPairs>
  <TitlesOfParts>
    <vt:vector size="135" baseType="lpstr">
      <vt:lpstr>Arial</vt:lpstr>
      <vt:lpstr>Calibri</vt:lpstr>
      <vt:lpstr>Courier New</vt:lpstr>
      <vt:lpstr>Rockwell</vt:lpstr>
      <vt:lpstr>Tahoma</vt:lpstr>
      <vt:lpstr>Tw Cen MT</vt:lpstr>
      <vt:lpstr>Wingdings</vt:lpstr>
      <vt:lpstr>Office Theme</vt:lpstr>
      <vt:lpstr>American Government, 4th ed.</vt:lpstr>
      <vt:lpstr>Chapter 2:  Forms of  Government</vt:lpstr>
      <vt:lpstr>I. Types of Government</vt:lpstr>
      <vt:lpstr>I. Types of Government</vt:lpstr>
      <vt:lpstr>Systems of Government</vt:lpstr>
      <vt:lpstr>A. Monarchy</vt:lpstr>
      <vt:lpstr>A. Monarchy</vt:lpstr>
      <vt:lpstr>A. Monarchy</vt:lpstr>
      <vt:lpstr>B. Dictatorship</vt:lpstr>
      <vt:lpstr>B. Dictatorship</vt:lpstr>
      <vt:lpstr>B. Dictatorship</vt:lpstr>
      <vt:lpstr>C. Anarchy</vt:lpstr>
      <vt:lpstr>D. Popular Governments</vt:lpstr>
      <vt:lpstr>D. Popular Governments</vt:lpstr>
      <vt:lpstr>D. Popular Governments</vt:lpstr>
      <vt:lpstr>D. Popular Governments</vt:lpstr>
      <vt:lpstr>D. Popular Governments</vt:lpstr>
      <vt:lpstr>PowerPoint Presentation</vt:lpstr>
      <vt:lpstr>Relationships Between Levels of Government </vt:lpstr>
      <vt:lpstr>A. Unitary Governments</vt:lpstr>
      <vt:lpstr>PowerPoint Presentation</vt:lpstr>
      <vt:lpstr>A. Unitary Governments</vt:lpstr>
      <vt:lpstr>PowerPoint Presentation</vt:lpstr>
      <vt:lpstr>B. Federal Governments</vt:lpstr>
      <vt:lpstr>B. Federal Governments</vt:lpstr>
      <vt:lpstr>PowerPoint Presentation</vt:lpstr>
      <vt:lpstr>B. Federal Governments</vt:lpstr>
      <vt:lpstr>PowerPoint Presentation</vt:lpstr>
      <vt:lpstr>C. Confederate Governments</vt:lpstr>
      <vt:lpstr>C. Confederate Governments</vt:lpstr>
      <vt:lpstr>Electing the Chief Executive</vt:lpstr>
      <vt:lpstr>A. Presidential System</vt:lpstr>
      <vt:lpstr>PowerPoint Presentation</vt:lpstr>
      <vt:lpstr>B. Parliamentary System</vt:lpstr>
      <vt:lpstr>B. Parliamentary System</vt:lpstr>
      <vt:lpstr>PowerPoint Presentation</vt:lpstr>
      <vt:lpstr>Section Review – Chapter 2.1</vt:lpstr>
      <vt:lpstr>Section Review – Chapter 2.1</vt:lpstr>
      <vt:lpstr>Section Review – Chapter 2.1</vt:lpstr>
      <vt:lpstr>II. American Government</vt:lpstr>
      <vt:lpstr>A. National Government</vt:lpstr>
      <vt:lpstr>PowerPoint Presentation</vt:lpstr>
      <vt:lpstr>PowerPoint Presentation</vt:lpstr>
      <vt:lpstr>A. National Government</vt:lpstr>
      <vt:lpstr>A. National Government</vt:lpstr>
      <vt:lpstr>PowerPoint Presentation</vt:lpstr>
      <vt:lpstr>A. National Government</vt:lpstr>
      <vt:lpstr>PowerPoint Presentation</vt:lpstr>
      <vt:lpstr>PowerPoint Presentation</vt:lpstr>
      <vt:lpstr>B. State Government</vt:lpstr>
      <vt:lpstr>B. State Government</vt:lpstr>
      <vt:lpstr>Section Review – Chapter 2.2</vt:lpstr>
      <vt:lpstr>Section Review – Chapter 2.2</vt:lpstr>
      <vt:lpstr>Section Review – Chapter 2.2</vt:lpstr>
      <vt:lpstr>III. A Brief History of Democracy</vt:lpstr>
      <vt:lpstr>A. Athens</vt:lpstr>
      <vt:lpstr>PowerPoint Presentation</vt:lpstr>
      <vt:lpstr>B. Rome</vt:lpstr>
      <vt:lpstr>B. Rome</vt:lpstr>
      <vt:lpstr>C. England and the Colonies</vt:lpstr>
      <vt:lpstr>C. England and the Colonies</vt:lpstr>
      <vt:lpstr>C. England and the Colonies</vt:lpstr>
      <vt:lpstr>D. The US Founders’ Contributions</vt:lpstr>
      <vt:lpstr>D. The US Founders’ Contributions</vt:lpstr>
      <vt:lpstr>PowerPoint Presentation</vt:lpstr>
      <vt:lpstr>PowerPoint Presentation</vt:lpstr>
      <vt:lpstr>D. The US Founders’ Contributions</vt:lpstr>
      <vt:lpstr>Section Review – Chapter 2.3</vt:lpstr>
      <vt:lpstr>Section Review – Chapter 2.3</vt:lpstr>
      <vt:lpstr>Section Review – Chapter 2.3</vt:lpstr>
      <vt:lpstr>IV. Characteristics of Democracy</vt:lpstr>
      <vt:lpstr>A. Majority Rule</vt:lpstr>
      <vt:lpstr>A. Majority Rule</vt:lpstr>
      <vt:lpstr>B. Equality</vt:lpstr>
      <vt:lpstr>C. Liberty</vt:lpstr>
      <vt:lpstr>D. Necessity of Compromise</vt:lpstr>
      <vt:lpstr>E. Individual Worth</vt:lpstr>
      <vt:lpstr>Section Review – Chapter 2.4</vt:lpstr>
      <vt:lpstr>Section Review – Chapter 2.4</vt:lpstr>
      <vt:lpstr>Section Review – Chapter 2.4</vt:lpstr>
      <vt:lpstr>V. Conditions for Democracy</vt:lpstr>
      <vt:lpstr>A. Opportunity</vt:lpstr>
      <vt:lpstr>PowerPoint Presentation</vt:lpstr>
      <vt:lpstr>B. Educated Society</vt:lpstr>
      <vt:lpstr>C. Moral Responsibility</vt:lpstr>
      <vt:lpstr>Section Review – Chapter 2.5</vt:lpstr>
      <vt:lpstr>Section Review – Chapter 2.5</vt:lpstr>
      <vt:lpstr>Section Review – Chapter 2.5</vt:lpstr>
      <vt:lpstr>Section Review – Chapter 2.5</vt:lpstr>
      <vt:lpstr>Chapter 2  Terms</vt:lpstr>
      <vt:lpstr>monarchy</vt:lpstr>
      <vt:lpstr>monarch</vt:lpstr>
      <vt:lpstr>constitutional monarchy</vt:lpstr>
      <vt:lpstr>dynasty</vt:lpstr>
      <vt:lpstr>absolute monarch</vt:lpstr>
      <vt:lpstr>dictatorship</vt:lpstr>
      <vt:lpstr>totalitarianism</vt:lpstr>
      <vt:lpstr>autocracy</vt:lpstr>
      <vt:lpstr>oligarchy</vt:lpstr>
      <vt:lpstr>anarchy</vt:lpstr>
      <vt:lpstr>popular government</vt:lpstr>
      <vt:lpstr>direct democracy</vt:lpstr>
      <vt:lpstr>indirect democracy</vt:lpstr>
      <vt:lpstr>republic</vt:lpstr>
      <vt:lpstr>unitary system</vt:lpstr>
      <vt:lpstr>federalism</vt:lpstr>
      <vt:lpstr>confederate government</vt:lpstr>
      <vt:lpstr>presidential system</vt:lpstr>
      <vt:lpstr>parliamentary system </vt:lpstr>
      <vt:lpstr>delegated powers</vt:lpstr>
      <vt:lpstr>Congress</vt:lpstr>
      <vt:lpstr>House of Representatives</vt:lpstr>
      <vt:lpstr>Senate</vt:lpstr>
      <vt:lpstr>president</vt:lpstr>
      <vt:lpstr>Supreme Court</vt:lpstr>
      <vt:lpstr>democracy</vt:lpstr>
      <vt:lpstr>Magna Carta</vt:lpstr>
      <vt:lpstr>due process</vt:lpstr>
      <vt:lpstr>English Bill of Rights</vt:lpstr>
      <vt:lpstr>Bill of Rights</vt:lpstr>
      <vt:lpstr>Electoral College</vt:lpstr>
      <vt:lpstr>majority rule</vt:lpstr>
      <vt:lpstr>popular majority</vt:lpstr>
      <vt:lpstr>representative majority</vt:lpstr>
      <vt:lpstr>pluralistic society</vt:lpstr>
      <vt:lpstr>equality</vt:lpstr>
      <vt:lpstr>civic thinking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Forms of  Government</dc:title>
  <dc:creator>Bowers, Hannah</dc:creator>
  <cp:lastModifiedBy>Matesevac, Ken</cp:lastModifiedBy>
  <cp:revision>7</cp:revision>
  <dcterms:created xsi:type="dcterms:W3CDTF">2020-06-12T16:58:09Z</dcterms:created>
  <dcterms:modified xsi:type="dcterms:W3CDTF">2020-07-01T19:14:33Z</dcterms:modified>
</cp:coreProperties>
</file>