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5" r:id="rId9"/>
    <p:sldId id="276" r:id="rId10"/>
    <p:sldId id="277" r:id="rId11"/>
    <p:sldId id="278" r:id="rId12"/>
    <p:sldId id="279" r:id="rId13"/>
    <p:sldId id="280" r:id="rId14"/>
  </p:sldIdLst>
  <p:sldSz cx="9144000" cy="5143500" type="screen16x9"/>
  <p:notesSz cx="6858000" cy="9144000"/>
  <p:embeddedFontLst>
    <p:embeddedFont>
      <p:font typeface="Cabin" panose="020B0604020202020204" charset="0"/>
      <p:regular r:id="rId16"/>
      <p:bold r:id="rId17"/>
      <p:italic r:id="rId18"/>
      <p:boldItalic r:id="rId19"/>
    </p:embeddedFont>
    <p:embeddedFont>
      <p:font typeface="Fira Sans Extra Condensed Medium" panose="020B0604020202020204" charset="0"/>
      <p:regular r:id="rId20"/>
      <p:bold r:id="rId21"/>
      <p:italic r:id="rId22"/>
      <p:boldItalic r:id="rId23"/>
    </p:embeddedFont>
    <p:embeddedFont>
      <p:font typeface="Josefin Sans" pitchFamily="2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  <p:bold r:id="rId29"/>
      <p:italic r:id="rId30"/>
      <p:boldItalic r:id="rId31"/>
    </p:embeddedFont>
    <p:embeddedFont>
      <p:font typeface="Open Sans SemiBold" panose="020B0706030804020204" pitchFamily="34" charset="0"/>
      <p:regular r:id="rId32"/>
      <p:bold r:id="rId33"/>
      <p:italic r:id="rId34"/>
      <p:boldItalic r:id="rId35"/>
    </p:embeddedFont>
    <p:embeddedFont>
      <p:font typeface="Overpass Black" panose="020B0604020202020204" charset="0"/>
      <p:bold r:id="rId36"/>
      <p:boldItalic r:id="rId37"/>
    </p:embeddedFont>
    <p:embeddedFont>
      <p:font typeface="Shadows Into Light" panose="020B060402020202020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8A9B975-CE4A-48D2-B3EE-EFE9F891161C}">
  <a:tblStyle styleId="{38A9B975-CE4A-48D2-B3EE-EFE9F89116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1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presProps" Target="presProps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ge965e563d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4" name="Google Shape;2174;ge965e563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2258;ged17201a9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9" name="Google Shape;2259;ged17201a9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ged17201a9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6" name="Google Shape;2266;ged17201a9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ed17201a99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ed17201a99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" name="Google Shape;2276;ged17201a99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7" name="Google Shape;2277;ged17201a99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e965e563dc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e965e563dc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5" name="Google Shape;2185;ge965e563dc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6" name="Google Shape;2186;ge965e563dc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2" name="Google Shape;2192;ge965e563dc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3" name="Google Shape;2193;ge965e563dc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e965e563dc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e965e563dc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Google Shape;2206;ge965e563dc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7" name="Google Shape;2207;ge965e563dc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e965e563dc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e965e563dc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ged17201a99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4" name="Google Shape;2244;ged17201a99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ged17201a9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2" name="Google Shape;2252;ged17201a9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freepik.com/" TargetMode="External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flaticon.com/" TargetMode="External"/><Relationship Id="rId5" Type="http://schemas.openxmlformats.org/officeDocument/2006/relationships/hyperlink" Target="https://slidesgo.com/" TargetMode="Externa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3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>
            <a:off x="345175" y="3258079"/>
            <a:ext cx="8158656" cy="3038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3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3"/>
          <p:cNvSpPr/>
          <p:nvPr/>
        </p:nvSpPr>
        <p:spPr>
          <a:xfrm>
            <a:off x="4379243" y="-2465274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 rot="-2700000">
            <a:off x="473130" y="2695837"/>
            <a:ext cx="1344349" cy="2469678"/>
            <a:chOff x="272875" y="1419395"/>
            <a:chExt cx="255950" cy="563168"/>
          </a:xfrm>
        </p:grpSpPr>
        <p:sp>
          <p:nvSpPr>
            <p:cNvPr id="94" name="Google Shape;94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30" name="Google Shape;130;p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3"/>
          <p:cNvSpPr txBox="1">
            <a:spLocks noGrp="1"/>
          </p:cNvSpPr>
          <p:nvPr>
            <p:ph type="subTitle" idx="1"/>
          </p:nvPr>
        </p:nvSpPr>
        <p:spPr>
          <a:xfrm>
            <a:off x="2646000" y="3114137"/>
            <a:ext cx="38520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"/>
          <p:cNvSpPr txBox="1">
            <a:spLocks noGrp="1"/>
          </p:cNvSpPr>
          <p:nvPr>
            <p:ph type="ctrTitle"/>
          </p:nvPr>
        </p:nvSpPr>
        <p:spPr>
          <a:xfrm>
            <a:off x="2646000" y="2594236"/>
            <a:ext cx="3852000" cy="79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800"/>
              <a:buNone/>
              <a:defRPr sz="800">
                <a:solidFill>
                  <a:srgbClr val="3C78D8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3"/>
          <p:cNvSpPr txBox="1">
            <a:spLocks noGrp="1"/>
          </p:cNvSpPr>
          <p:nvPr>
            <p:ph type="title" idx="2" hasCustomPrompt="1"/>
          </p:nvPr>
        </p:nvSpPr>
        <p:spPr>
          <a:xfrm>
            <a:off x="2646000" y="894175"/>
            <a:ext cx="3852000" cy="2031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15000" b="1">
                <a:solidFill>
                  <a:srgbClr val="1C4587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1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1538275" flipH="1">
            <a:off x="-1241959" y="-985041"/>
            <a:ext cx="3297390" cy="2276635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13"/>
          <p:cNvSpPr/>
          <p:nvPr/>
        </p:nvSpPr>
        <p:spPr>
          <a:xfrm rot="3011561">
            <a:off x="8474812" y="4330185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13"/>
          <p:cNvGrpSpPr/>
          <p:nvPr/>
        </p:nvGrpSpPr>
        <p:grpSpPr>
          <a:xfrm rot="3559955">
            <a:off x="-42012" y="-631342"/>
            <a:ext cx="1344348" cy="1995332"/>
            <a:chOff x="272875" y="1527563"/>
            <a:chExt cx="255950" cy="455000"/>
          </a:xfrm>
        </p:grpSpPr>
        <p:sp>
          <p:nvSpPr>
            <p:cNvPr id="671" name="Google Shape;671;p1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6" name="Google Shape;706;p1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024386">
            <a:off x="7156213" y="-1143378"/>
            <a:ext cx="2894879" cy="25933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7" name="Google Shape;707;p1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-7120613" flipH="1">
            <a:off x="5305666" y="-1758350"/>
            <a:ext cx="2894876" cy="2593327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13"/>
          <p:cNvSpPr txBox="1">
            <a:spLocks noGrp="1"/>
          </p:cNvSpPr>
          <p:nvPr>
            <p:ph type="title" hasCustomPrompt="1"/>
          </p:nvPr>
        </p:nvSpPr>
        <p:spPr>
          <a:xfrm>
            <a:off x="3170031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t>xx%</a:t>
            </a:r>
          </a:p>
        </p:txBody>
      </p:sp>
      <p:sp>
        <p:nvSpPr>
          <p:cNvPr id="709" name="Google Shape;709;p13"/>
          <p:cNvSpPr txBox="1">
            <a:spLocks noGrp="1"/>
          </p:cNvSpPr>
          <p:nvPr>
            <p:ph type="title" idx="2" hasCustomPrompt="1"/>
          </p:nvPr>
        </p:nvSpPr>
        <p:spPr>
          <a:xfrm>
            <a:off x="5686543" y="34174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13"/>
          <p:cNvSpPr txBox="1">
            <a:spLocks noGrp="1"/>
          </p:cNvSpPr>
          <p:nvPr>
            <p:ph type="title" idx="3" hasCustomPrompt="1"/>
          </p:nvPr>
        </p:nvSpPr>
        <p:spPr>
          <a:xfrm>
            <a:off x="5697526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t>xx%</a:t>
            </a:r>
          </a:p>
        </p:txBody>
      </p:sp>
      <p:sp>
        <p:nvSpPr>
          <p:cNvPr id="711" name="Google Shape;711;p13"/>
          <p:cNvSpPr txBox="1">
            <a:spLocks noGrp="1"/>
          </p:cNvSpPr>
          <p:nvPr>
            <p:ph type="title" idx="4" hasCustomPrompt="1"/>
          </p:nvPr>
        </p:nvSpPr>
        <p:spPr>
          <a:xfrm>
            <a:off x="637282" y="3444201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13"/>
          <p:cNvSpPr txBox="1">
            <a:spLocks noGrp="1"/>
          </p:cNvSpPr>
          <p:nvPr>
            <p:ph type="title" idx="5" hasCustomPrompt="1"/>
          </p:nvPr>
        </p:nvSpPr>
        <p:spPr>
          <a:xfrm>
            <a:off x="637282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4800"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r>
              <a:t>xx%</a:t>
            </a:r>
          </a:p>
        </p:txBody>
      </p:sp>
      <p:sp>
        <p:nvSpPr>
          <p:cNvPr id="713" name="Google Shape;713;p13"/>
          <p:cNvSpPr txBox="1">
            <a:spLocks noGrp="1"/>
          </p:cNvSpPr>
          <p:nvPr>
            <p:ph type="title" idx="6" hasCustomPrompt="1"/>
          </p:nvPr>
        </p:nvSpPr>
        <p:spPr>
          <a:xfrm>
            <a:off x="3170031" y="1667000"/>
            <a:ext cx="103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13"/>
          <p:cNvSpPr txBox="1">
            <a:spLocks noGrp="1"/>
          </p:cNvSpPr>
          <p:nvPr>
            <p:ph type="ctrTitle" idx="7"/>
          </p:nvPr>
        </p:nvSpPr>
        <p:spPr>
          <a:xfrm>
            <a:off x="416024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5" name="Google Shape;715;p13"/>
          <p:cNvSpPr txBox="1">
            <a:spLocks noGrp="1"/>
          </p:cNvSpPr>
          <p:nvPr>
            <p:ph type="subTitle" idx="1"/>
          </p:nvPr>
        </p:nvSpPr>
        <p:spPr>
          <a:xfrm>
            <a:off x="4160247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6" name="Google Shape;716;p13"/>
          <p:cNvSpPr txBox="1">
            <a:spLocks noGrp="1"/>
          </p:cNvSpPr>
          <p:nvPr>
            <p:ph type="ctrTitle" idx="8"/>
          </p:nvPr>
        </p:nvSpPr>
        <p:spPr>
          <a:xfrm>
            <a:off x="6688381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17" name="Google Shape;717;p13"/>
          <p:cNvSpPr txBox="1">
            <a:spLocks noGrp="1"/>
          </p:cNvSpPr>
          <p:nvPr>
            <p:ph type="subTitle" idx="9"/>
          </p:nvPr>
        </p:nvSpPr>
        <p:spPr>
          <a:xfrm>
            <a:off x="6688378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13"/>
          <p:cNvSpPr/>
          <p:nvPr/>
        </p:nvSpPr>
        <p:spPr>
          <a:xfrm>
            <a:off x="1150175" y="2700900"/>
            <a:ext cx="2525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</p:txBody>
      </p:sp>
      <p:sp>
        <p:nvSpPr>
          <p:cNvPr id="719" name="Google Shape;719;p13"/>
          <p:cNvSpPr txBox="1">
            <a:spLocks noGrp="1"/>
          </p:cNvSpPr>
          <p:nvPr>
            <p:ph type="ctrTitle" idx="13"/>
          </p:nvPr>
        </p:nvSpPr>
        <p:spPr>
          <a:xfrm>
            <a:off x="6688650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0" name="Google Shape;720;p13"/>
          <p:cNvSpPr txBox="1">
            <a:spLocks noGrp="1"/>
          </p:cNvSpPr>
          <p:nvPr>
            <p:ph type="subTitle" idx="14"/>
          </p:nvPr>
        </p:nvSpPr>
        <p:spPr>
          <a:xfrm>
            <a:off x="6688665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13"/>
          <p:cNvSpPr txBox="1">
            <a:spLocks noGrp="1"/>
          </p:cNvSpPr>
          <p:nvPr>
            <p:ph type="ctrTitle" idx="15"/>
          </p:nvPr>
        </p:nvSpPr>
        <p:spPr>
          <a:xfrm>
            <a:off x="1622668" y="326740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2" name="Google Shape;722;p13"/>
          <p:cNvSpPr txBox="1">
            <a:spLocks noGrp="1"/>
          </p:cNvSpPr>
          <p:nvPr>
            <p:ph type="subTitle" idx="16"/>
          </p:nvPr>
        </p:nvSpPr>
        <p:spPr>
          <a:xfrm>
            <a:off x="1622669" y="3572896"/>
            <a:ext cx="1821000" cy="8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13"/>
          <p:cNvSpPr txBox="1">
            <a:spLocks noGrp="1"/>
          </p:cNvSpPr>
          <p:nvPr>
            <p:ph type="ctrTitle" idx="17"/>
          </p:nvPr>
        </p:nvSpPr>
        <p:spPr>
          <a:xfrm>
            <a:off x="1622668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4" name="Google Shape;724;p13"/>
          <p:cNvSpPr txBox="1">
            <a:spLocks noGrp="1"/>
          </p:cNvSpPr>
          <p:nvPr>
            <p:ph type="subTitle" idx="18"/>
          </p:nvPr>
        </p:nvSpPr>
        <p:spPr>
          <a:xfrm>
            <a:off x="1622669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 sz="1400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hadows Into Light"/>
              <a:buNone/>
              <a:defRPr>
                <a:latin typeface="Shadows Into Light"/>
                <a:ea typeface="Shadows Into Light"/>
                <a:cs typeface="Shadows Into Light"/>
                <a:sym typeface="Shadows Into Light"/>
              </a:defRPr>
            </a:lvl9pPr>
          </a:lstStyle>
          <a:p>
            <a:endParaRPr/>
          </a:p>
        </p:txBody>
      </p:sp>
      <p:sp>
        <p:nvSpPr>
          <p:cNvPr id="725" name="Google Shape;725;p13"/>
          <p:cNvSpPr txBox="1">
            <a:spLocks noGrp="1"/>
          </p:cNvSpPr>
          <p:nvPr>
            <p:ph type="ctrTitle" idx="19"/>
          </p:nvPr>
        </p:nvSpPr>
        <p:spPr>
          <a:xfrm>
            <a:off x="4160243" y="1490050"/>
            <a:ext cx="1821000" cy="4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6" name="Google Shape;726;p13"/>
          <p:cNvSpPr txBox="1">
            <a:spLocks noGrp="1"/>
          </p:cNvSpPr>
          <p:nvPr>
            <p:ph type="subTitle" idx="20"/>
          </p:nvPr>
        </p:nvSpPr>
        <p:spPr>
          <a:xfrm>
            <a:off x="4160258" y="1791550"/>
            <a:ext cx="1821000" cy="7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3"/>
          <p:cNvSpPr txBox="1">
            <a:spLocks noGrp="1"/>
          </p:cNvSpPr>
          <p:nvPr>
            <p:ph type="ctrTitle" idx="21"/>
          </p:nvPr>
        </p:nvSpPr>
        <p:spPr>
          <a:xfrm>
            <a:off x="720000" y="342524"/>
            <a:ext cx="77040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9" name="Google Shape;729;p1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0" name="Google Shape;730;p1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731" name="Google Shape;731;p1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66" name="Google Shape;766;p1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1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68" name="Google Shape;768;p1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_1"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2" name="Google Shape;772;p15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773" name="Google Shape;773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08" name="Google Shape;808;p1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1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0" name="Google Shape;810;p15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811" name="Google Shape;811;p1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5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5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5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5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5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6" name="Google Shape;846;p15"/>
          <p:cNvSpPr/>
          <p:nvPr/>
        </p:nvSpPr>
        <p:spPr>
          <a:xfrm rot="3011561">
            <a:off x="8384437" y="-79649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1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" name="Google Shape;849;p1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0" name="Google Shape;850;p16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851" name="Google Shape;851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86" name="Google Shape;886;p1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16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8" name="Google Shape;888;p16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889" name="Google Shape;889;p1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25" name="Google Shape;925;p16"/>
          <p:cNvSpPr/>
          <p:nvPr/>
        </p:nvSpPr>
        <p:spPr>
          <a:xfrm rot="231922" flipH="1">
            <a:off x="7469257" y="-645373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3_1_1_1"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" name="Google Shape;927;p1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8" name="Google Shape;928;p1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929" name="Google Shape;929;p1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64" name="Google Shape;964;p1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965" name="Google Shape;965;p1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" name="Google Shape;1012;p1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3" name="Google Shape;1013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19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015" name="Google Shape;1015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50" name="Google Shape;1050;p1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1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2" name="Google Shape;1052;p19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053" name="Google Shape;1053;p1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8" name="Google Shape;1088;p19"/>
          <p:cNvSpPr txBox="1">
            <a:spLocks noGrp="1"/>
          </p:cNvSpPr>
          <p:nvPr>
            <p:ph type="title"/>
          </p:nvPr>
        </p:nvSpPr>
        <p:spPr>
          <a:xfrm>
            <a:off x="720000" y="2586216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89" name="Google Shape;1089;p19"/>
          <p:cNvSpPr txBox="1">
            <a:spLocks noGrp="1"/>
          </p:cNvSpPr>
          <p:nvPr>
            <p:ph type="subTitle" idx="1"/>
          </p:nvPr>
        </p:nvSpPr>
        <p:spPr>
          <a:xfrm>
            <a:off x="7200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0" name="Google Shape;1090;p19"/>
          <p:cNvSpPr txBox="1">
            <a:spLocks noGrp="1"/>
          </p:cNvSpPr>
          <p:nvPr>
            <p:ph type="title" idx="2"/>
          </p:nvPr>
        </p:nvSpPr>
        <p:spPr>
          <a:xfrm>
            <a:off x="3403800" y="2586216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1" name="Google Shape;1091;p19"/>
          <p:cNvSpPr txBox="1">
            <a:spLocks noGrp="1"/>
          </p:cNvSpPr>
          <p:nvPr>
            <p:ph type="subTitle" idx="3"/>
          </p:nvPr>
        </p:nvSpPr>
        <p:spPr>
          <a:xfrm>
            <a:off x="34038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19"/>
          <p:cNvSpPr txBox="1">
            <a:spLocks noGrp="1"/>
          </p:cNvSpPr>
          <p:nvPr>
            <p:ph type="title" idx="4"/>
          </p:nvPr>
        </p:nvSpPr>
        <p:spPr>
          <a:xfrm>
            <a:off x="6100400" y="258620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19"/>
          <p:cNvSpPr txBox="1">
            <a:spLocks noGrp="1"/>
          </p:cNvSpPr>
          <p:nvPr>
            <p:ph type="subTitle" idx="5"/>
          </p:nvPr>
        </p:nvSpPr>
        <p:spPr>
          <a:xfrm>
            <a:off x="6100400" y="3321129"/>
            <a:ext cx="2336400" cy="8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19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0"/>
          <p:cNvSpPr txBox="1">
            <a:spLocks noGrp="1"/>
          </p:cNvSpPr>
          <p:nvPr>
            <p:ph type="title"/>
          </p:nvPr>
        </p:nvSpPr>
        <p:spPr>
          <a:xfrm>
            <a:off x="1224826" y="143546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7" name="Google Shape;1097;p20"/>
          <p:cNvSpPr txBox="1">
            <a:spLocks noGrp="1"/>
          </p:cNvSpPr>
          <p:nvPr>
            <p:ph type="subTitle" idx="1"/>
          </p:nvPr>
        </p:nvSpPr>
        <p:spPr>
          <a:xfrm>
            <a:off x="1224829" y="1914654"/>
            <a:ext cx="21270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20"/>
          <p:cNvSpPr txBox="1">
            <a:spLocks noGrp="1"/>
          </p:cNvSpPr>
          <p:nvPr>
            <p:ph type="title" idx="2"/>
          </p:nvPr>
        </p:nvSpPr>
        <p:spPr>
          <a:xfrm>
            <a:off x="5826912" y="143546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0"/>
          <p:cNvSpPr txBox="1">
            <a:spLocks noGrp="1"/>
          </p:cNvSpPr>
          <p:nvPr>
            <p:ph type="subTitle" idx="3"/>
          </p:nvPr>
        </p:nvSpPr>
        <p:spPr>
          <a:xfrm>
            <a:off x="5826914" y="1914654"/>
            <a:ext cx="2127000" cy="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20"/>
          <p:cNvSpPr txBox="1">
            <a:spLocks noGrp="1"/>
          </p:cNvSpPr>
          <p:nvPr>
            <p:ph type="title" idx="4"/>
          </p:nvPr>
        </p:nvSpPr>
        <p:spPr>
          <a:xfrm>
            <a:off x="1224826" y="294575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1" name="Google Shape;1101;p20"/>
          <p:cNvSpPr txBox="1">
            <a:spLocks noGrp="1"/>
          </p:cNvSpPr>
          <p:nvPr>
            <p:ph type="subTitle" idx="5"/>
          </p:nvPr>
        </p:nvSpPr>
        <p:spPr>
          <a:xfrm>
            <a:off x="1224829" y="3473670"/>
            <a:ext cx="2127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20"/>
          <p:cNvSpPr txBox="1">
            <a:spLocks noGrp="1"/>
          </p:cNvSpPr>
          <p:nvPr>
            <p:ph type="title" idx="6"/>
          </p:nvPr>
        </p:nvSpPr>
        <p:spPr>
          <a:xfrm>
            <a:off x="5826864" y="2945751"/>
            <a:ext cx="21270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3" name="Google Shape;1103;p20"/>
          <p:cNvSpPr txBox="1">
            <a:spLocks noGrp="1"/>
          </p:cNvSpPr>
          <p:nvPr>
            <p:ph type="subTitle" idx="7"/>
          </p:nvPr>
        </p:nvSpPr>
        <p:spPr>
          <a:xfrm>
            <a:off x="5826914" y="3473670"/>
            <a:ext cx="2127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04" name="Google Shape;1104;p20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5" name="Google Shape;1105;p20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106" name="Google Shape;1106;p2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41" name="Google Shape;1141;p20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2" name="Google Shape;1142;p20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3" name="Google Shape;1143;p20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144" name="Google Shape;1144;p2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9" name="Google Shape;1179;p20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80" name="Google Shape;1180;p20"/>
          <p:cNvSpPr/>
          <p:nvPr/>
        </p:nvSpPr>
        <p:spPr>
          <a:xfrm rot="3176794">
            <a:off x="7710596" y="4065984"/>
            <a:ext cx="2264986" cy="2165743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BLANK_1_1_1_1_2"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21"/>
          <p:cNvSpPr txBox="1">
            <a:spLocks noGrp="1"/>
          </p:cNvSpPr>
          <p:nvPr>
            <p:ph type="title"/>
          </p:nvPr>
        </p:nvSpPr>
        <p:spPr>
          <a:xfrm>
            <a:off x="1698617" y="1400049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3" name="Google Shape;1183;p21"/>
          <p:cNvSpPr txBox="1">
            <a:spLocks noGrp="1"/>
          </p:cNvSpPr>
          <p:nvPr>
            <p:ph type="subTitle" idx="1"/>
          </p:nvPr>
        </p:nvSpPr>
        <p:spPr>
          <a:xfrm>
            <a:off x="1698617" y="2015470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4" name="Google Shape;1184;p21"/>
          <p:cNvSpPr txBox="1">
            <a:spLocks noGrp="1"/>
          </p:cNvSpPr>
          <p:nvPr>
            <p:ph type="title" idx="2"/>
          </p:nvPr>
        </p:nvSpPr>
        <p:spPr>
          <a:xfrm flipH="1">
            <a:off x="4593236" y="1400049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5" name="Google Shape;1185;p21"/>
          <p:cNvSpPr txBox="1">
            <a:spLocks noGrp="1"/>
          </p:cNvSpPr>
          <p:nvPr>
            <p:ph type="subTitle" idx="3"/>
          </p:nvPr>
        </p:nvSpPr>
        <p:spPr>
          <a:xfrm>
            <a:off x="4593236" y="2015470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6" name="Google Shape;1186;p21"/>
          <p:cNvSpPr txBox="1">
            <a:spLocks noGrp="1"/>
          </p:cNvSpPr>
          <p:nvPr>
            <p:ph type="title" idx="4"/>
          </p:nvPr>
        </p:nvSpPr>
        <p:spPr>
          <a:xfrm>
            <a:off x="1698617" y="3004407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7" name="Google Shape;1187;p21"/>
          <p:cNvSpPr txBox="1">
            <a:spLocks noGrp="1"/>
          </p:cNvSpPr>
          <p:nvPr>
            <p:ph type="subTitle" idx="5"/>
          </p:nvPr>
        </p:nvSpPr>
        <p:spPr>
          <a:xfrm>
            <a:off x="1698617" y="3619626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8" name="Google Shape;1188;p21"/>
          <p:cNvSpPr txBox="1">
            <a:spLocks noGrp="1"/>
          </p:cNvSpPr>
          <p:nvPr>
            <p:ph type="title" idx="6"/>
          </p:nvPr>
        </p:nvSpPr>
        <p:spPr>
          <a:xfrm flipH="1">
            <a:off x="4593236" y="3004407"/>
            <a:ext cx="2867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89" name="Google Shape;1189;p21"/>
          <p:cNvSpPr txBox="1">
            <a:spLocks noGrp="1"/>
          </p:cNvSpPr>
          <p:nvPr>
            <p:ph type="subTitle" idx="7"/>
          </p:nvPr>
        </p:nvSpPr>
        <p:spPr>
          <a:xfrm>
            <a:off x="4593236" y="3619626"/>
            <a:ext cx="2867100" cy="9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90" name="Google Shape;1190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1" name="Google Shape;1191;p21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1192" name="Google Shape;1192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7" name="Google Shape;1227;p2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8" name="Google Shape;1228;p21"/>
          <p:cNvPicPr preferRelativeResize="0"/>
          <p:nvPr/>
        </p:nvPicPr>
        <p:blipFill>
          <a:blip r:embed="rId4">
            <a:alphaModFix amt="62000"/>
          </a:blip>
          <a:stretch>
            <a:fillRect/>
          </a:stretch>
        </p:blipFill>
        <p:spPr>
          <a:xfrm rot="9368145" flipH="1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9" name="Google Shape;1229;p21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1230" name="Google Shape;1230;p2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65" name="Google Shape;1265;p21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21"/>
          <p:cNvSpPr txBox="1">
            <a:spLocks noGrp="1"/>
          </p:cNvSpPr>
          <p:nvPr>
            <p:ph type="ctrTitle" idx="8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67" name="Google Shape;1267;p21"/>
          <p:cNvSpPr/>
          <p:nvPr/>
        </p:nvSpPr>
        <p:spPr>
          <a:xfrm rot="-7373435">
            <a:off x="-1518218" y="3027895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2_1_1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p2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56226" y="-1467160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1" name="Google Shape;1271;p22"/>
          <p:cNvGrpSpPr/>
          <p:nvPr/>
        </p:nvGrpSpPr>
        <p:grpSpPr>
          <a:xfrm rot="-8099954">
            <a:off x="25750" y="-768875"/>
            <a:ext cx="1344367" cy="1995327"/>
            <a:chOff x="272875" y="1527563"/>
            <a:chExt cx="255950" cy="455000"/>
          </a:xfrm>
        </p:grpSpPr>
        <p:sp>
          <p:nvSpPr>
            <p:cNvPr id="1272" name="Google Shape;1272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07" name="Google Shape;1307;p2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6814727" flipH="1">
            <a:off x="7454267" y="-1182806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2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-1136126">
            <a:off x="4365128" y="4231553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9" name="Google Shape;1309;p22"/>
          <p:cNvGrpSpPr/>
          <p:nvPr/>
        </p:nvGrpSpPr>
        <p:grpSpPr>
          <a:xfrm rot="3618644">
            <a:off x="7686877" y="3841497"/>
            <a:ext cx="1344356" cy="2469645"/>
            <a:chOff x="272875" y="1419395"/>
            <a:chExt cx="255950" cy="563168"/>
          </a:xfrm>
        </p:grpSpPr>
        <p:sp>
          <p:nvSpPr>
            <p:cNvPr id="1310" name="Google Shape;1310;p2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5" name="Google Shape;1345;p22"/>
          <p:cNvSpPr txBox="1">
            <a:spLocks noGrp="1"/>
          </p:cNvSpPr>
          <p:nvPr>
            <p:ph type="title"/>
          </p:nvPr>
        </p:nvSpPr>
        <p:spPr>
          <a:xfrm>
            <a:off x="730325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6" name="Google Shape;1346;p22"/>
          <p:cNvSpPr txBox="1">
            <a:spLocks noGrp="1"/>
          </p:cNvSpPr>
          <p:nvPr>
            <p:ph type="subTitle" idx="1"/>
          </p:nvPr>
        </p:nvSpPr>
        <p:spPr>
          <a:xfrm>
            <a:off x="730325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7" name="Google Shape;1347;p22"/>
          <p:cNvSpPr txBox="1">
            <a:spLocks noGrp="1"/>
          </p:cNvSpPr>
          <p:nvPr>
            <p:ph type="title" idx="2"/>
          </p:nvPr>
        </p:nvSpPr>
        <p:spPr>
          <a:xfrm>
            <a:off x="3405326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8" name="Google Shape;1348;p22"/>
          <p:cNvSpPr txBox="1">
            <a:spLocks noGrp="1"/>
          </p:cNvSpPr>
          <p:nvPr>
            <p:ph type="subTitle" idx="3"/>
          </p:nvPr>
        </p:nvSpPr>
        <p:spPr>
          <a:xfrm>
            <a:off x="3405326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9" name="Google Shape;1349;p22"/>
          <p:cNvSpPr txBox="1">
            <a:spLocks noGrp="1"/>
          </p:cNvSpPr>
          <p:nvPr>
            <p:ph type="title" idx="4"/>
          </p:nvPr>
        </p:nvSpPr>
        <p:spPr>
          <a:xfrm>
            <a:off x="6076283" y="3530302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0" name="Google Shape;1350;p22"/>
          <p:cNvSpPr txBox="1">
            <a:spLocks noGrp="1"/>
          </p:cNvSpPr>
          <p:nvPr>
            <p:ph type="subTitle" idx="5"/>
          </p:nvPr>
        </p:nvSpPr>
        <p:spPr>
          <a:xfrm>
            <a:off x="6076283" y="3915850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1" name="Google Shape;1351;p22"/>
          <p:cNvSpPr txBox="1">
            <a:spLocks noGrp="1"/>
          </p:cNvSpPr>
          <p:nvPr>
            <p:ph type="ctrTitle" idx="6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52" name="Google Shape;1352;p22"/>
          <p:cNvSpPr txBox="1">
            <a:spLocks noGrp="1"/>
          </p:cNvSpPr>
          <p:nvPr>
            <p:ph type="title" idx="7"/>
          </p:nvPr>
        </p:nvSpPr>
        <p:spPr>
          <a:xfrm>
            <a:off x="730325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3" name="Google Shape;1353;p22"/>
          <p:cNvSpPr txBox="1">
            <a:spLocks noGrp="1"/>
          </p:cNvSpPr>
          <p:nvPr>
            <p:ph type="subTitle" idx="8"/>
          </p:nvPr>
        </p:nvSpPr>
        <p:spPr>
          <a:xfrm>
            <a:off x="730325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4" name="Google Shape;1354;p22"/>
          <p:cNvSpPr txBox="1">
            <a:spLocks noGrp="1"/>
          </p:cNvSpPr>
          <p:nvPr>
            <p:ph type="title" idx="9"/>
          </p:nvPr>
        </p:nvSpPr>
        <p:spPr>
          <a:xfrm>
            <a:off x="3405326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5" name="Google Shape;1355;p22"/>
          <p:cNvSpPr txBox="1">
            <a:spLocks noGrp="1"/>
          </p:cNvSpPr>
          <p:nvPr>
            <p:ph type="subTitle" idx="13"/>
          </p:nvPr>
        </p:nvSpPr>
        <p:spPr>
          <a:xfrm>
            <a:off x="3405326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6" name="Google Shape;1356;p22"/>
          <p:cNvSpPr txBox="1">
            <a:spLocks noGrp="1"/>
          </p:cNvSpPr>
          <p:nvPr>
            <p:ph type="title" idx="14"/>
          </p:nvPr>
        </p:nvSpPr>
        <p:spPr>
          <a:xfrm>
            <a:off x="6076283" y="1813595"/>
            <a:ext cx="23364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57" name="Google Shape;1357;p22"/>
          <p:cNvSpPr txBox="1">
            <a:spLocks noGrp="1"/>
          </p:cNvSpPr>
          <p:nvPr>
            <p:ph type="subTitle" idx="15"/>
          </p:nvPr>
        </p:nvSpPr>
        <p:spPr>
          <a:xfrm>
            <a:off x="6076283" y="2195913"/>
            <a:ext cx="2336400" cy="7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●"/>
              <a:defRPr sz="13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0" name="Google Shape;170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5" flipH="1">
            <a:off x="7658780" y="-1091242"/>
            <a:ext cx="3297389" cy="2276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4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 rot="5400000" flipH="1">
            <a:off x="7116014" y="-515250"/>
            <a:ext cx="2894875" cy="2593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547182" flipH="1">
            <a:off x="-1959645" y="2413033"/>
            <a:ext cx="3297391" cy="227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4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 rot="7617396">
            <a:off x="7156577" y="3425249"/>
            <a:ext cx="3632874" cy="29990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p4"/>
          <p:cNvGrpSpPr/>
          <p:nvPr/>
        </p:nvGrpSpPr>
        <p:grpSpPr>
          <a:xfrm>
            <a:off x="-624370" y="1649584"/>
            <a:ext cx="1344377" cy="1995312"/>
            <a:chOff x="272875" y="1527563"/>
            <a:chExt cx="255950" cy="455000"/>
          </a:xfrm>
        </p:grpSpPr>
        <p:sp>
          <p:nvSpPr>
            <p:cNvPr id="175" name="Google Shape;175;p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" name="Google Shape;210;p4"/>
          <p:cNvSpPr/>
          <p:nvPr/>
        </p:nvSpPr>
        <p:spPr>
          <a:xfrm rot="2491995">
            <a:off x="8061861" y="3895420"/>
            <a:ext cx="2265111" cy="2165862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9" name="Google Shape;1359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0" name="Google Shape;1360;p23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361" name="Google Shape;1361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96" name="Google Shape;1396;p2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4990199" flipH="1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7" name="Google Shape;1397;p23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4990199" flipH="1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3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399" name="Google Shape;1399;p23"/>
          <p:cNvSpPr/>
          <p:nvPr/>
        </p:nvSpPr>
        <p:spPr>
          <a:xfrm rot="231922" flipH="1">
            <a:off x="7473457" y="-6437207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00" name="Google Shape;1400;p2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7272347" y="3430567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1" name="Google Shape;1401;p23"/>
          <p:cNvGrpSpPr/>
          <p:nvPr/>
        </p:nvGrpSpPr>
        <p:grpSpPr>
          <a:xfrm rot="-8099954">
            <a:off x="8454323" y="4128852"/>
            <a:ext cx="1344367" cy="1995327"/>
            <a:chOff x="272875" y="1527563"/>
            <a:chExt cx="255950" cy="455000"/>
          </a:xfrm>
        </p:grpSpPr>
        <p:sp>
          <p:nvSpPr>
            <p:cNvPr id="1402" name="Google Shape;1402;p2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text">
  <p:cSld name="BLANK_1_1_1_1_1_1"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p24"/>
          <p:cNvSpPr txBox="1">
            <a:spLocks noGrp="1"/>
          </p:cNvSpPr>
          <p:nvPr>
            <p:ph type="title" hasCustomPrompt="1"/>
          </p:nvPr>
        </p:nvSpPr>
        <p:spPr>
          <a:xfrm>
            <a:off x="3040947" y="1992075"/>
            <a:ext cx="1135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39" name="Google Shape;1439;p24"/>
          <p:cNvSpPr txBox="1">
            <a:spLocks noGrp="1"/>
          </p:cNvSpPr>
          <p:nvPr>
            <p:ph type="subTitle" idx="1"/>
          </p:nvPr>
        </p:nvSpPr>
        <p:spPr>
          <a:xfrm>
            <a:off x="4570802" y="3295975"/>
            <a:ext cx="1913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0" name="Google Shape;1440;p24"/>
          <p:cNvSpPr txBox="1">
            <a:spLocks noGrp="1"/>
          </p:cNvSpPr>
          <p:nvPr>
            <p:ph type="title" idx="2" hasCustomPrompt="1"/>
          </p:nvPr>
        </p:nvSpPr>
        <p:spPr>
          <a:xfrm>
            <a:off x="4959602" y="1992075"/>
            <a:ext cx="11358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1" name="Google Shape;1441;p24"/>
          <p:cNvSpPr txBox="1">
            <a:spLocks noGrp="1"/>
          </p:cNvSpPr>
          <p:nvPr>
            <p:ph type="subTitle" idx="3"/>
          </p:nvPr>
        </p:nvSpPr>
        <p:spPr>
          <a:xfrm>
            <a:off x="2645697" y="3295975"/>
            <a:ext cx="1926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2" name="Google Shape;1442;p24"/>
          <p:cNvSpPr txBox="1">
            <a:spLocks noGrp="1"/>
          </p:cNvSpPr>
          <p:nvPr>
            <p:ph type="title" idx="4" hasCustomPrompt="1"/>
          </p:nvPr>
        </p:nvSpPr>
        <p:spPr>
          <a:xfrm>
            <a:off x="6926450" y="1992075"/>
            <a:ext cx="108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3" name="Google Shape;1443;p24"/>
          <p:cNvSpPr txBox="1">
            <a:spLocks noGrp="1"/>
          </p:cNvSpPr>
          <p:nvPr>
            <p:ph type="subTitle" idx="5"/>
          </p:nvPr>
        </p:nvSpPr>
        <p:spPr>
          <a:xfrm>
            <a:off x="6507950" y="3295975"/>
            <a:ext cx="19200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24"/>
          <p:cNvSpPr txBox="1">
            <a:spLocks noGrp="1"/>
          </p:cNvSpPr>
          <p:nvPr>
            <p:ph type="title" idx="6" hasCustomPrompt="1"/>
          </p:nvPr>
        </p:nvSpPr>
        <p:spPr>
          <a:xfrm>
            <a:off x="1146160" y="1992075"/>
            <a:ext cx="1083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445" name="Google Shape;1445;p24"/>
          <p:cNvSpPr txBox="1">
            <a:spLocks noGrp="1"/>
          </p:cNvSpPr>
          <p:nvPr>
            <p:ph type="subTitle" idx="7"/>
          </p:nvPr>
        </p:nvSpPr>
        <p:spPr>
          <a:xfrm>
            <a:off x="724510" y="3295975"/>
            <a:ext cx="19263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6" name="Google Shape;1446;p24"/>
          <p:cNvSpPr txBox="1">
            <a:spLocks noGrp="1"/>
          </p:cNvSpPr>
          <p:nvPr>
            <p:ph type="subTitle" idx="8"/>
          </p:nvPr>
        </p:nvSpPr>
        <p:spPr>
          <a:xfrm>
            <a:off x="722260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7" name="Google Shape;1447;p24"/>
          <p:cNvSpPr txBox="1">
            <a:spLocks noGrp="1"/>
          </p:cNvSpPr>
          <p:nvPr>
            <p:ph type="subTitle" idx="9"/>
          </p:nvPr>
        </p:nvSpPr>
        <p:spPr>
          <a:xfrm>
            <a:off x="2643447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8" name="Google Shape;1448;p24"/>
          <p:cNvSpPr txBox="1">
            <a:spLocks noGrp="1"/>
          </p:cNvSpPr>
          <p:nvPr>
            <p:ph type="subTitle" idx="13"/>
          </p:nvPr>
        </p:nvSpPr>
        <p:spPr>
          <a:xfrm>
            <a:off x="4562102" y="3632696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9" name="Google Shape;1449;p24"/>
          <p:cNvSpPr txBox="1">
            <a:spLocks noGrp="1"/>
          </p:cNvSpPr>
          <p:nvPr>
            <p:ph type="subTitle" idx="14"/>
          </p:nvPr>
        </p:nvSpPr>
        <p:spPr>
          <a:xfrm>
            <a:off x="6502550" y="3632700"/>
            <a:ext cx="1930800" cy="80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50" name="Google Shape;1450;p24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51" name="Google Shape;1451;p24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452" name="Google Shape;1452;p2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87" name="Google Shape;1487;p24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Google Shape;1488;p24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489" name="Google Shape;1489;p24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24"/>
          <p:cNvSpPr txBox="1">
            <a:spLocks noGrp="1"/>
          </p:cNvSpPr>
          <p:nvPr>
            <p:ph type="ctrTitle" idx="15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1"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25"/>
          <p:cNvSpPr txBox="1">
            <a:spLocks noGrp="1"/>
          </p:cNvSpPr>
          <p:nvPr>
            <p:ph type="subTitle" idx="1"/>
          </p:nvPr>
        </p:nvSpPr>
        <p:spPr>
          <a:xfrm>
            <a:off x="671450" y="2555700"/>
            <a:ext cx="3566700" cy="116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3" name="Google Shape;1493;p25"/>
          <p:cNvSpPr txBox="1">
            <a:spLocks noGrp="1"/>
          </p:cNvSpPr>
          <p:nvPr>
            <p:ph type="ctrTitle"/>
          </p:nvPr>
        </p:nvSpPr>
        <p:spPr>
          <a:xfrm>
            <a:off x="671450" y="1875052"/>
            <a:ext cx="26043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494" name="Google Shape;1494;p25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5" name="Google Shape;1495;p25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6" name="Google Shape;1496;p25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497" name="Google Shape;1497;p2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2" name="Google Shape;1532;p25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3" name="Google Shape;1533;p25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4" name="Google Shape;1534;p25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2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" name="Google Shape;1536;p26"/>
          <p:cNvSpPr txBox="1">
            <a:spLocks noGrp="1"/>
          </p:cNvSpPr>
          <p:nvPr>
            <p:ph type="subTitle" idx="1"/>
          </p:nvPr>
        </p:nvSpPr>
        <p:spPr>
          <a:xfrm>
            <a:off x="544025" y="3120381"/>
            <a:ext cx="22860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37" name="Google Shape;1537;p26"/>
          <p:cNvSpPr txBox="1">
            <a:spLocks noGrp="1"/>
          </p:cNvSpPr>
          <p:nvPr>
            <p:ph type="subTitle" idx="2"/>
          </p:nvPr>
        </p:nvSpPr>
        <p:spPr>
          <a:xfrm>
            <a:off x="544025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38" name="Google Shape;1538;p26"/>
          <p:cNvSpPr txBox="1">
            <a:spLocks noGrp="1"/>
          </p:cNvSpPr>
          <p:nvPr>
            <p:ph type="subTitle" idx="3"/>
          </p:nvPr>
        </p:nvSpPr>
        <p:spPr>
          <a:xfrm>
            <a:off x="3147280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39" name="Google Shape;1539;p26"/>
          <p:cNvSpPr txBox="1">
            <a:spLocks noGrp="1"/>
          </p:cNvSpPr>
          <p:nvPr>
            <p:ph type="subTitle" idx="4"/>
          </p:nvPr>
        </p:nvSpPr>
        <p:spPr>
          <a:xfrm>
            <a:off x="323803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0" name="Google Shape;1540;p26"/>
          <p:cNvSpPr txBox="1">
            <a:spLocks noGrp="1"/>
          </p:cNvSpPr>
          <p:nvPr>
            <p:ph type="subTitle" idx="5"/>
          </p:nvPr>
        </p:nvSpPr>
        <p:spPr>
          <a:xfrm>
            <a:off x="5784651" y="3120381"/>
            <a:ext cx="2467500" cy="4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1541" name="Google Shape;1541;p26"/>
          <p:cNvSpPr txBox="1">
            <a:spLocks noGrp="1"/>
          </p:cNvSpPr>
          <p:nvPr>
            <p:ph type="subTitle" idx="6"/>
          </p:nvPr>
        </p:nvSpPr>
        <p:spPr>
          <a:xfrm>
            <a:off x="5875400" y="3429595"/>
            <a:ext cx="2286000" cy="8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42" name="Google Shape;1542;p26"/>
          <p:cNvSpPr txBox="1">
            <a:spLocks noGrp="1"/>
          </p:cNvSpPr>
          <p:nvPr>
            <p:ph type="title" hasCustomPrompt="1"/>
          </p:nvPr>
        </p:nvSpPr>
        <p:spPr>
          <a:xfrm>
            <a:off x="3450130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3" name="Google Shape;1543;p26"/>
          <p:cNvSpPr txBox="1">
            <a:spLocks noGrp="1"/>
          </p:cNvSpPr>
          <p:nvPr>
            <p:ph type="title" idx="7" hasCustomPrompt="1"/>
          </p:nvPr>
        </p:nvSpPr>
        <p:spPr>
          <a:xfrm>
            <a:off x="6087501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544" name="Google Shape;1544;p26"/>
          <p:cNvSpPr txBox="1">
            <a:spLocks noGrp="1"/>
          </p:cNvSpPr>
          <p:nvPr>
            <p:ph type="title" idx="8" hasCustomPrompt="1"/>
          </p:nvPr>
        </p:nvSpPr>
        <p:spPr>
          <a:xfrm>
            <a:off x="756125" y="2341726"/>
            <a:ext cx="1861800" cy="54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pic>
        <p:nvPicPr>
          <p:cNvPr id="1545" name="Google Shape;1545;p2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641553" y="-1719908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6" name="Google Shape;1546;p26"/>
          <p:cNvGrpSpPr/>
          <p:nvPr/>
        </p:nvGrpSpPr>
        <p:grpSpPr>
          <a:xfrm rot="-8099954">
            <a:off x="-459577" y="-1021623"/>
            <a:ext cx="1344367" cy="1995327"/>
            <a:chOff x="272875" y="1527563"/>
            <a:chExt cx="255950" cy="455000"/>
          </a:xfrm>
        </p:grpSpPr>
        <p:sp>
          <p:nvSpPr>
            <p:cNvPr id="1547" name="Google Shape;1547;p2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82" name="Google Shape;1582;p26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4990199" flipH="1">
            <a:off x="-1127360" y="4108621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Google Shape;1583;p2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4990199" flipH="1">
            <a:off x="7307615" y="-922016"/>
            <a:ext cx="2894870" cy="2593321"/>
          </a:xfrm>
          <a:prstGeom prst="rect">
            <a:avLst/>
          </a:prstGeom>
          <a:noFill/>
          <a:ln>
            <a:noFill/>
          </a:ln>
        </p:spPr>
      </p:pic>
      <p:sp>
        <p:nvSpPr>
          <p:cNvPr id="1584" name="Google Shape;1584;p26"/>
          <p:cNvSpPr txBox="1">
            <a:spLocks noGrp="1"/>
          </p:cNvSpPr>
          <p:nvPr>
            <p:ph type="ctrTitle" idx="9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585" name="Google Shape;1585;p26"/>
          <p:cNvSpPr/>
          <p:nvPr/>
        </p:nvSpPr>
        <p:spPr>
          <a:xfrm rot="-2136675">
            <a:off x="7291512" y="4066884"/>
            <a:ext cx="2264977" cy="2165734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1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" name="Google Shape;1587;p27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8" name="Google Shape;1588;p27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589" name="Google Shape;1589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24" name="Google Shape;1624;p2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5" name="Google Shape;1625;p27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6" name="Google Shape;1626;p27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627" name="Google Shape;1627;p2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7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2" name="Google Shape;1662;p27"/>
          <p:cNvSpPr txBox="1">
            <a:spLocks noGrp="1"/>
          </p:cNvSpPr>
          <p:nvPr>
            <p:ph type="title"/>
          </p:nvPr>
        </p:nvSpPr>
        <p:spPr>
          <a:xfrm>
            <a:off x="732375" y="1618170"/>
            <a:ext cx="38397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3" name="Google Shape;1663;p27"/>
          <p:cNvSpPr txBox="1">
            <a:spLocks noGrp="1"/>
          </p:cNvSpPr>
          <p:nvPr>
            <p:ph type="subTitle" idx="1"/>
          </p:nvPr>
        </p:nvSpPr>
        <p:spPr>
          <a:xfrm>
            <a:off x="732375" y="2191200"/>
            <a:ext cx="7691700" cy="20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64" name="Google Shape;1664;p27"/>
          <p:cNvSpPr txBox="1">
            <a:spLocks noGrp="1"/>
          </p:cNvSpPr>
          <p:nvPr>
            <p:ph type="ctrTitle" idx="2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665" name="Google Shape;1665;p27"/>
          <p:cNvSpPr/>
          <p:nvPr/>
        </p:nvSpPr>
        <p:spPr>
          <a:xfrm rot="9899989">
            <a:off x="7836136" y="407263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7" name="Google Shape;1667;p28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68" name="Google Shape;1668;p2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669" name="Google Shape;1669;p2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04" name="Google Shape;1704;p28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5" name="Google Shape;1705;p28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06" name="Google Shape;1706;p28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28"/>
          <p:cNvSpPr txBox="1">
            <a:spLocks noGrp="1"/>
          </p:cNvSpPr>
          <p:nvPr>
            <p:ph type="title"/>
          </p:nvPr>
        </p:nvSpPr>
        <p:spPr>
          <a:xfrm>
            <a:off x="732375" y="1637495"/>
            <a:ext cx="38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8" name="Google Shape;1708;p28"/>
          <p:cNvSpPr txBox="1">
            <a:spLocks noGrp="1"/>
          </p:cNvSpPr>
          <p:nvPr>
            <p:ph type="subTitle" idx="1"/>
          </p:nvPr>
        </p:nvSpPr>
        <p:spPr>
          <a:xfrm>
            <a:off x="475175" y="2194825"/>
            <a:ext cx="4096800" cy="2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09" name="Google Shape;1709;p28"/>
          <p:cNvSpPr txBox="1">
            <a:spLocks noGrp="1"/>
          </p:cNvSpPr>
          <p:nvPr>
            <p:ph type="title" idx="2"/>
          </p:nvPr>
        </p:nvSpPr>
        <p:spPr>
          <a:xfrm>
            <a:off x="4578150" y="1637495"/>
            <a:ext cx="383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10" name="Google Shape;1710;p28"/>
          <p:cNvSpPr txBox="1">
            <a:spLocks noGrp="1"/>
          </p:cNvSpPr>
          <p:nvPr>
            <p:ph type="subTitle" idx="3"/>
          </p:nvPr>
        </p:nvSpPr>
        <p:spPr>
          <a:xfrm>
            <a:off x="4578150" y="2194825"/>
            <a:ext cx="4096800" cy="24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11" name="Google Shape;1711;p28"/>
          <p:cNvSpPr txBox="1">
            <a:spLocks noGrp="1"/>
          </p:cNvSpPr>
          <p:nvPr>
            <p:ph type="ctrTitle" idx="4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_1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3" name="Google Shape;1713;p29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4" name="Google Shape;1714;p29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715" name="Google Shape;1715;p2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0" name="Google Shape;1750;p29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1" name="Google Shape;1751;p29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752" name="Google Shape;1752;p29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29"/>
          <p:cNvSpPr txBox="1">
            <a:spLocks noGrp="1"/>
          </p:cNvSpPr>
          <p:nvPr>
            <p:ph type="subTitle" idx="1"/>
          </p:nvPr>
        </p:nvSpPr>
        <p:spPr>
          <a:xfrm>
            <a:off x="724603" y="2240850"/>
            <a:ext cx="3181800" cy="12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54" name="Google Shape;1754;p29"/>
          <p:cNvSpPr txBox="1">
            <a:spLocks noGrp="1"/>
          </p:cNvSpPr>
          <p:nvPr>
            <p:ph type="ctrTitle"/>
          </p:nvPr>
        </p:nvSpPr>
        <p:spPr>
          <a:xfrm>
            <a:off x="724603" y="1663050"/>
            <a:ext cx="3181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55" name="Google Shape;1755;p29"/>
          <p:cNvSpPr/>
          <p:nvPr/>
        </p:nvSpPr>
        <p:spPr>
          <a:xfrm rot="-4340781" flipH="1">
            <a:off x="3518" y="-5268942"/>
            <a:ext cx="4623974" cy="725683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BLANK_1_1_1_1_1_1_2_1"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7" name="Google Shape;1757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8" name="Google Shape;1758;p30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9" name="Google Shape;1759;p30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0" name="Google Shape;1760;p30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61" name="Google Shape;1761;p30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762" name="Google Shape;1762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0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0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0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0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0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30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798" name="Google Shape;1798;p30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0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0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0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0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0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0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0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0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0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0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0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0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0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0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0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0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0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0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0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0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0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0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0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0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0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0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0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0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0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0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0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0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0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0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3" name="Google Shape;1833;p30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7704000" cy="13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Shadows Into Light"/>
              <a:buNone/>
              <a:defRPr sz="60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834" name="Google Shape;1834;p30"/>
          <p:cNvSpPr txBox="1">
            <a:spLocks noGrp="1"/>
          </p:cNvSpPr>
          <p:nvPr>
            <p:ph type="subTitle" idx="1"/>
          </p:nvPr>
        </p:nvSpPr>
        <p:spPr>
          <a:xfrm>
            <a:off x="720000" y="2603948"/>
            <a:ext cx="7704000" cy="9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35" name="Google Shape;1835;p30"/>
          <p:cNvSpPr txBox="1"/>
          <p:nvPr/>
        </p:nvSpPr>
        <p:spPr>
          <a:xfrm>
            <a:off x="2646000" y="3628979"/>
            <a:ext cx="3852000" cy="6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CREDITS: This presentation template was created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Slidesgo,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including icons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Flaticon,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</a:t>
            </a: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nfographics &amp; images </a:t>
            </a:r>
            <a:r>
              <a:rPr lang="en" sz="1200" b="1">
                <a:solidFill>
                  <a:schemeClr val="dk2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Freepik</a:t>
            </a:r>
            <a:r>
              <a:rPr lang="en" sz="1200" b="1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 b="1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36" name="Google Shape;1836;p30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8" name="Google Shape;1838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1248590" y="25322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9" name="Google Shape;1839;p31"/>
          <p:cNvPicPr preferRelativeResize="0"/>
          <p:nvPr/>
        </p:nvPicPr>
        <p:blipFill>
          <a:blip r:embed="rId2">
            <a:alphaModFix amt="76000"/>
          </a:blip>
          <a:stretch>
            <a:fillRect/>
          </a:stretch>
        </p:blipFill>
        <p:spPr>
          <a:xfrm rot="2453973">
            <a:off x="-1738310" y="4081814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31"/>
          <p:cNvPicPr preferRelativeResize="0"/>
          <p:nvPr/>
        </p:nvPicPr>
        <p:blipFill>
          <a:blip r:embed="rId3">
            <a:alphaModFix amt="76000"/>
          </a:blip>
          <a:stretch>
            <a:fillRect/>
          </a:stretch>
        </p:blipFill>
        <p:spPr>
          <a:xfrm rot="2453973">
            <a:off x="6716115" y="-248136"/>
            <a:ext cx="4232748" cy="157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1" name="Google Shape;1841;p31"/>
          <p:cNvPicPr preferRelativeResize="0"/>
          <p:nvPr/>
        </p:nvPicPr>
        <p:blipFill>
          <a:blip r:embed="rId4">
            <a:alphaModFix amt="47000"/>
          </a:blip>
          <a:stretch>
            <a:fillRect/>
          </a:stretch>
        </p:blipFill>
        <p:spPr>
          <a:xfrm rot="10800000">
            <a:off x="1630988" y="143888"/>
            <a:ext cx="5882026" cy="48557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42" name="Google Shape;1842;p31"/>
          <p:cNvGrpSpPr/>
          <p:nvPr/>
        </p:nvGrpSpPr>
        <p:grpSpPr>
          <a:xfrm rot="-2700000">
            <a:off x="167955" y="3080962"/>
            <a:ext cx="1344349" cy="2469678"/>
            <a:chOff x="272875" y="1419395"/>
            <a:chExt cx="255950" cy="563168"/>
          </a:xfrm>
        </p:grpSpPr>
        <p:sp>
          <p:nvSpPr>
            <p:cNvPr id="1843" name="Google Shape;1843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3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8" name="Google Shape;1878;p31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1879" name="Google Shape;1879;p3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4" name="Google Shape;1914;p31"/>
          <p:cNvSpPr/>
          <p:nvPr/>
        </p:nvSpPr>
        <p:spPr>
          <a:xfrm>
            <a:off x="5570568" y="-2413037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1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6" name="Google Shape;1916;p32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7" name="Google Shape;1917;p32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1918" name="Google Shape;1918;p32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2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2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2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2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2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2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2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2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2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2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2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2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2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2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2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2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2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2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2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2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2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2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2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2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2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2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2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2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2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2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2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2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2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2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53" name="Google Shape;1953;p32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4" name="Google Shape;1954;p32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32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 txBox="1">
            <a:spLocks noGrp="1"/>
          </p:cNvSpPr>
          <p:nvPr>
            <p:ph type="subTitle" idx="1"/>
          </p:nvPr>
        </p:nvSpPr>
        <p:spPr>
          <a:xfrm>
            <a:off x="1944337" y="3168343"/>
            <a:ext cx="15324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4" name="Google Shape;214;p5"/>
          <p:cNvSpPr txBox="1">
            <a:spLocks noGrp="1"/>
          </p:cNvSpPr>
          <p:nvPr>
            <p:ph type="subTitle" idx="2"/>
          </p:nvPr>
        </p:nvSpPr>
        <p:spPr>
          <a:xfrm>
            <a:off x="1381688" y="3559333"/>
            <a:ext cx="2657700" cy="10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"/>
          <p:cNvSpPr txBox="1">
            <a:spLocks noGrp="1"/>
          </p:cNvSpPr>
          <p:nvPr>
            <p:ph type="subTitle" idx="3"/>
          </p:nvPr>
        </p:nvSpPr>
        <p:spPr>
          <a:xfrm flipH="1">
            <a:off x="5667265" y="3168343"/>
            <a:ext cx="1532400" cy="479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subTitle" idx="4"/>
          </p:nvPr>
        </p:nvSpPr>
        <p:spPr>
          <a:xfrm flipH="1">
            <a:off x="5104613" y="3559333"/>
            <a:ext cx="2657700" cy="10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17" name="Google Shape;217;p5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8" name="Google Shape;218;p5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219" name="Google Shape;219;p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4" name="Google Shape;254;p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197527" flipH="1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5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5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5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6551349" flipH="1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5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259" name="Google Shape;259;p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5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95" name="Google Shape;295;p5"/>
          <p:cNvSpPr/>
          <p:nvPr/>
        </p:nvSpPr>
        <p:spPr>
          <a:xfrm rot="-6477098" flipH="1">
            <a:off x="-3963735" y="-3524095"/>
            <a:ext cx="4623929" cy="725694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/>
          <p:nvPr/>
        </p:nvSpPr>
        <p:spPr>
          <a:xfrm rot="-7689947">
            <a:off x="8072325" y="4598041"/>
            <a:ext cx="2264989" cy="2165745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1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7" name="Google Shape;1957;p33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-2343514" flipH="1">
            <a:off x="-1166545" y="-1270720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8" name="Google Shape;1958;p33"/>
          <p:cNvGrpSpPr/>
          <p:nvPr/>
        </p:nvGrpSpPr>
        <p:grpSpPr>
          <a:xfrm rot="-8099954">
            <a:off x="15431" y="-572435"/>
            <a:ext cx="1344367" cy="1995327"/>
            <a:chOff x="272875" y="1527563"/>
            <a:chExt cx="255950" cy="455000"/>
          </a:xfrm>
        </p:grpSpPr>
        <p:sp>
          <p:nvSpPr>
            <p:cNvPr id="1959" name="Google Shape;1959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3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3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3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3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3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3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94" name="Google Shape;1994;p33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7609918" y="-1097658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5" name="Google Shape;1995;p33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10754694">
            <a:off x="2497948" y="4487275"/>
            <a:ext cx="7605809" cy="2832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96" name="Google Shape;1996;p33"/>
          <p:cNvGrpSpPr/>
          <p:nvPr/>
        </p:nvGrpSpPr>
        <p:grpSpPr>
          <a:xfrm flipH="1">
            <a:off x="-624375" y="3487614"/>
            <a:ext cx="1344377" cy="2469659"/>
            <a:chOff x="272875" y="1419395"/>
            <a:chExt cx="255950" cy="563168"/>
          </a:xfrm>
        </p:grpSpPr>
        <p:sp>
          <p:nvSpPr>
            <p:cNvPr id="1997" name="Google Shape;1997;p33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3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3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3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3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3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3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3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3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3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3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3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3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3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3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3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3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3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3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3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3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3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3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3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3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3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3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3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3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3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3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3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3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3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3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5_1_1_1"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3" name="Google Shape;2033;p34"/>
          <p:cNvPicPr preferRelativeResize="0"/>
          <p:nvPr/>
        </p:nvPicPr>
        <p:blipFill>
          <a:blip r:embed="rId2">
            <a:alphaModFix amt="64000"/>
          </a:blip>
          <a:stretch>
            <a:fillRect/>
          </a:stretch>
        </p:blipFill>
        <p:spPr>
          <a:xfrm rot="5400000">
            <a:off x="6963311" y="-630813"/>
            <a:ext cx="3592176" cy="302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4" name="Google Shape;2034;p34"/>
          <p:cNvPicPr preferRelativeResize="0"/>
          <p:nvPr/>
        </p:nvPicPr>
        <p:blipFill>
          <a:blip r:embed="rId3">
            <a:alphaModFix amt="66000"/>
          </a:blip>
          <a:stretch>
            <a:fillRect/>
          </a:stretch>
        </p:blipFill>
        <p:spPr>
          <a:xfrm rot="1326165" flipH="1">
            <a:off x="-191445" y="4128883"/>
            <a:ext cx="3297389" cy="2276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5" name="Google Shape;2035;p34"/>
          <p:cNvGrpSpPr/>
          <p:nvPr/>
        </p:nvGrpSpPr>
        <p:grpSpPr>
          <a:xfrm rot="-2700000">
            <a:off x="8026513" y="-183341"/>
            <a:ext cx="1344349" cy="1995327"/>
            <a:chOff x="272875" y="1527563"/>
            <a:chExt cx="255950" cy="455000"/>
          </a:xfrm>
        </p:grpSpPr>
        <p:sp>
          <p:nvSpPr>
            <p:cNvPr id="2036" name="Google Shape;2036;p34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4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4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4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4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4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4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4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4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4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4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4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4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4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4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4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4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4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4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4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4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4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4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4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4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4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4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4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4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4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4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4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4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4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4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1" name="Google Shape;2071;p34"/>
          <p:cNvSpPr/>
          <p:nvPr/>
        </p:nvSpPr>
        <p:spPr>
          <a:xfrm>
            <a:off x="4566955" y="-2521549"/>
            <a:ext cx="4624024" cy="7256966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2" name="Google Shape;2072;p34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rot="7675040">
            <a:off x="2669916" y="-1516164"/>
            <a:ext cx="2894877" cy="2593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3" name="Google Shape;2073;p34"/>
          <p:cNvPicPr preferRelativeResize="0"/>
          <p:nvPr/>
        </p:nvPicPr>
        <p:blipFill>
          <a:blip r:embed="rId5">
            <a:alphaModFix amt="74000"/>
          </a:blip>
          <a:stretch>
            <a:fillRect/>
          </a:stretch>
        </p:blipFill>
        <p:spPr>
          <a:xfrm rot="-9631575" flipH="1">
            <a:off x="-1503235" y="-1230424"/>
            <a:ext cx="2894874" cy="2593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_2">
    <p:spTree>
      <p:nvGrpSpPr>
        <p:cNvPr id="1" name="Shape 2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5" name="Google Shape;2075;p35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5399990" flipH="1">
            <a:off x="7705516" y="-598319"/>
            <a:ext cx="3297389" cy="22766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76" name="Google Shape;2076;p35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2077" name="Google Shape;2077;p35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5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5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5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5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5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5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5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5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5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5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5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5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5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5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5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5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5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5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5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5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5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5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5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5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5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5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5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5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5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5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5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5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5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5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12" name="Google Shape;2112;p35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3" name="Google Shape;2113;p35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363351">
            <a:off x="802621" y="4291783"/>
            <a:ext cx="7605804" cy="2832383"/>
          </a:xfrm>
          <a:prstGeom prst="rect">
            <a:avLst/>
          </a:prstGeom>
          <a:noFill/>
          <a:ln>
            <a:noFill/>
          </a:ln>
        </p:spPr>
      </p:pic>
      <p:sp>
        <p:nvSpPr>
          <p:cNvPr id="2114" name="Google Shape;2114;p35"/>
          <p:cNvSpPr/>
          <p:nvPr/>
        </p:nvSpPr>
        <p:spPr>
          <a:xfrm rot="9899989">
            <a:off x="-583964" y="4625085"/>
            <a:ext cx="2265015" cy="216577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6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1326164" flipH="1">
            <a:off x="2960862" y="1361553"/>
            <a:ext cx="3222304" cy="22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1331770">
            <a:off x="-1977764" y="3821949"/>
            <a:ext cx="2989902" cy="2468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0" name="Google Shape;300;p6"/>
          <p:cNvGrpSpPr/>
          <p:nvPr/>
        </p:nvGrpSpPr>
        <p:grpSpPr>
          <a:xfrm rot="-987768">
            <a:off x="-733895" y="3875634"/>
            <a:ext cx="1344359" cy="1995308"/>
            <a:chOff x="272875" y="1527563"/>
            <a:chExt cx="255950" cy="455000"/>
          </a:xfrm>
        </p:grpSpPr>
        <p:sp>
          <p:nvSpPr>
            <p:cNvPr id="301" name="Google Shape;301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36" name="Google Shape;336;p6"/>
          <p:cNvPicPr preferRelativeResize="0"/>
          <p:nvPr/>
        </p:nvPicPr>
        <p:blipFill>
          <a:blip r:embed="rId4">
            <a:alphaModFix amt="74000"/>
          </a:blip>
          <a:stretch>
            <a:fillRect/>
          </a:stretch>
        </p:blipFill>
        <p:spPr>
          <a:xfrm flipH="1">
            <a:off x="7809444" y="4139664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6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9368145" flipH="1">
            <a:off x="-1509155" y="-124600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8" name="Google Shape;338;p6"/>
          <p:cNvGrpSpPr/>
          <p:nvPr/>
        </p:nvGrpSpPr>
        <p:grpSpPr>
          <a:xfrm rot="5400065">
            <a:off x="8667137" y="-1129839"/>
            <a:ext cx="1344377" cy="1995312"/>
            <a:chOff x="272875" y="1527563"/>
            <a:chExt cx="255950" cy="455000"/>
          </a:xfrm>
        </p:grpSpPr>
        <p:sp>
          <p:nvSpPr>
            <p:cNvPr id="339" name="Google Shape;339;p6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6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6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6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6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6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4" name="Google Shape;374;p6"/>
          <p:cNvSpPr txBox="1">
            <a:spLocks noGrp="1"/>
          </p:cNvSpPr>
          <p:nvPr>
            <p:ph type="title"/>
          </p:nvPr>
        </p:nvSpPr>
        <p:spPr>
          <a:xfrm>
            <a:off x="3566522" y="1727900"/>
            <a:ext cx="2028900" cy="171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25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75" name="Google Shape;375;p6"/>
          <p:cNvPicPr preferRelativeResize="0"/>
          <p:nvPr/>
        </p:nvPicPr>
        <p:blipFill>
          <a:blip r:embed="rId3">
            <a:alphaModFix amt="47000"/>
          </a:blip>
          <a:stretch>
            <a:fillRect/>
          </a:stretch>
        </p:blipFill>
        <p:spPr>
          <a:xfrm rot="-10643014">
            <a:off x="7943421" y="-1509312"/>
            <a:ext cx="2989903" cy="2468227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6"/>
          <p:cNvSpPr/>
          <p:nvPr/>
        </p:nvSpPr>
        <p:spPr>
          <a:xfrm rot="-7373435">
            <a:off x="3439495" y="5025020"/>
            <a:ext cx="2265005" cy="2165760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7"/>
          <p:cNvSpPr txBox="1">
            <a:spLocks noGrp="1"/>
          </p:cNvSpPr>
          <p:nvPr>
            <p:ph type="subTitle" idx="1"/>
          </p:nvPr>
        </p:nvSpPr>
        <p:spPr>
          <a:xfrm>
            <a:off x="720000" y="1475700"/>
            <a:ext cx="7704000" cy="265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9" name="Google Shape;379;p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pic>
        <p:nvPicPr>
          <p:cNvPr id="380" name="Google Shape;380;p7"/>
          <p:cNvPicPr preferRelativeResize="0"/>
          <p:nvPr/>
        </p:nvPicPr>
        <p:blipFill>
          <a:blip r:embed="rId2">
            <a:alphaModFix amt="47000"/>
          </a:blip>
          <a:stretch>
            <a:fillRect/>
          </a:stretch>
        </p:blipFill>
        <p:spPr>
          <a:xfrm rot="4139108">
            <a:off x="-1716814" y="3950736"/>
            <a:ext cx="2989903" cy="246822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1" name="Google Shape;381;p7"/>
          <p:cNvGrpSpPr/>
          <p:nvPr/>
        </p:nvGrpSpPr>
        <p:grpSpPr>
          <a:xfrm rot="-987768">
            <a:off x="-414533" y="3230134"/>
            <a:ext cx="1344359" cy="1995308"/>
            <a:chOff x="272875" y="1527563"/>
            <a:chExt cx="255950" cy="455000"/>
          </a:xfrm>
        </p:grpSpPr>
        <p:sp>
          <p:nvSpPr>
            <p:cNvPr id="382" name="Google Shape;38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7" name="Google Shape;417;p7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1197527" flipH="1">
            <a:off x="8254668" y="3888189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7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9314708">
            <a:off x="-1515506" y="-1274402"/>
            <a:ext cx="1787180" cy="4287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7"/>
          <p:cNvPicPr preferRelativeResize="0"/>
          <p:nvPr/>
        </p:nvPicPr>
        <p:blipFill>
          <a:blip r:embed="rId5">
            <a:alphaModFix amt="76000"/>
          </a:blip>
          <a:stretch>
            <a:fillRect/>
          </a:stretch>
        </p:blipFill>
        <p:spPr>
          <a:xfrm rot="394092">
            <a:off x="2157624" y="-1359156"/>
            <a:ext cx="5296602" cy="1972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7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6551349" flipH="1">
            <a:off x="7493893" y="-756657"/>
            <a:ext cx="2894870" cy="259332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1" name="Google Shape;421;p7"/>
          <p:cNvGrpSpPr/>
          <p:nvPr/>
        </p:nvGrpSpPr>
        <p:grpSpPr>
          <a:xfrm rot="8100046">
            <a:off x="8172668" y="-457651"/>
            <a:ext cx="1344367" cy="1995327"/>
            <a:chOff x="272875" y="1527563"/>
            <a:chExt cx="255950" cy="455000"/>
          </a:xfrm>
        </p:grpSpPr>
        <p:sp>
          <p:nvSpPr>
            <p:cNvPr id="422" name="Google Shape;422;p7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7" name="Google Shape;457;p7"/>
          <p:cNvSpPr/>
          <p:nvPr/>
        </p:nvSpPr>
        <p:spPr>
          <a:xfrm rot="-6477098" flipH="1">
            <a:off x="-3963735" y="-3524095"/>
            <a:ext cx="4623929" cy="7256942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7"/>
          <p:cNvSpPr/>
          <p:nvPr/>
        </p:nvSpPr>
        <p:spPr>
          <a:xfrm rot="-7689947">
            <a:off x="8072325" y="4598041"/>
            <a:ext cx="2264989" cy="2165745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p8"/>
          <p:cNvPicPr preferRelativeResize="0"/>
          <p:nvPr/>
        </p:nvPicPr>
        <p:blipFill>
          <a:blip r:embed="rId2">
            <a:alphaModFix amt="74000"/>
          </a:blip>
          <a:stretch>
            <a:fillRect/>
          </a:stretch>
        </p:blipFill>
        <p:spPr>
          <a:xfrm rot="-10162003" flipH="1">
            <a:off x="301118" y="56641"/>
            <a:ext cx="2894871" cy="2593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8"/>
          <p:cNvPicPr preferRelativeResize="0"/>
          <p:nvPr/>
        </p:nvPicPr>
        <p:blipFill>
          <a:blip r:embed="rId3">
            <a:alphaModFix amt="33000"/>
          </a:blip>
          <a:stretch>
            <a:fillRect/>
          </a:stretch>
        </p:blipFill>
        <p:spPr>
          <a:xfrm rot="10800000" flipH="1">
            <a:off x="2309117" y="4"/>
            <a:ext cx="61148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8"/>
          <p:cNvPicPr preferRelativeResize="0"/>
          <p:nvPr/>
        </p:nvPicPr>
        <p:blipFill>
          <a:blip r:embed="rId4">
            <a:alphaModFix amt="58000"/>
          </a:blip>
          <a:stretch>
            <a:fillRect/>
          </a:stretch>
        </p:blipFill>
        <p:spPr>
          <a:xfrm rot="-8962532">
            <a:off x="7553885" y="2352524"/>
            <a:ext cx="1462806" cy="3509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8"/>
          <p:cNvPicPr preferRelativeResize="0"/>
          <p:nvPr/>
        </p:nvPicPr>
        <p:blipFill>
          <a:blip r:embed="rId5">
            <a:alphaModFix amt="62000"/>
          </a:blip>
          <a:stretch>
            <a:fillRect/>
          </a:stretch>
        </p:blipFill>
        <p:spPr>
          <a:xfrm rot="-10162003" flipH="1">
            <a:off x="-1091107" y="-1133759"/>
            <a:ext cx="2894871" cy="2593322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8"/>
          <p:cNvSpPr/>
          <p:nvPr/>
        </p:nvSpPr>
        <p:spPr>
          <a:xfrm rot="-6681487">
            <a:off x="8044372" y="2590906"/>
            <a:ext cx="2265023" cy="2165778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3C8D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5" name="Google Shape;465;p8"/>
          <p:cNvGrpSpPr/>
          <p:nvPr/>
        </p:nvGrpSpPr>
        <p:grpSpPr>
          <a:xfrm rot="8100046">
            <a:off x="-12030" y="3450661"/>
            <a:ext cx="1344367" cy="1995327"/>
            <a:chOff x="272875" y="1527563"/>
            <a:chExt cx="255950" cy="455000"/>
          </a:xfrm>
        </p:grpSpPr>
        <p:sp>
          <p:nvSpPr>
            <p:cNvPr id="466" name="Google Shape;466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-987768">
            <a:off x="7751817" y="-266278"/>
            <a:ext cx="1344359" cy="1995308"/>
            <a:chOff x="272875" y="1527563"/>
            <a:chExt cx="255950" cy="455000"/>
          </a:xfrm>
        </p:grpSpPr>
        <p:sp>
          <p:nvSpPr>
            <p:cNvPr id="502" name="Google Shape;502;p8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37" name="Google Shape;537;p8"/>
          <p:cNvPicPr preferRelativeResize="0"/>
          <p:nvPr/>
        </p:nvPicPr>
        <p:blipFill>
          <a:blip r:embed="rId6">
            <a:alphaModFix amt="62000"/>
          </a:blip>
          <a:stretch>
            <a:fillRect/>
          </a:stretch>
        </p:blipFill>
        <p:spPr>
          <a:xfrm rot="5400000">
            <a:off x="1054424" y="-334421"/>
            <a:ext cx="447463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Shadows Into Light"/>
              <a:buNone/>
              <a:defRPr sz="60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39" name="Google Shape;539;p8"/>
          <p:cNvSpPr/>
          <p:nvPr/>
        </p:nvSpPr>
        <p:spPr>
          <a:xfrm rot="231922" flipH="1">
            <a:off x="-1189243" y="-3465582"/>
            <a:ext cx="4623938" cy="7256951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 flipH="1">
            <a:off x="5047900" y="2607067"/>
            <a:ext cx="3367800" cy="10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9"/>
          <p:cNvSpPr txBox="1">
            <a:spLocks noGrp="1"/>
          </p:cNvSpPr>
          <p:nvPr>
            <p:ph type="ctrTitle"/>
          </p:nvPr>
        </p:nvSpPr>
        <p:spPr>
          <a:xfrm flipH="1">
            <a:off x="4571900" y="1697799"/>
            <a:ext cx="3860400" cy="93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43" name="Google Shape;543;p9"/>
          <p:cNvPicPr preferRelativeResize="0"/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6498000" y="3581373"/>
            <a:ext cx="3440400" cy="28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9"/>
          <p:cNvSpPr/>
          <p:nvPr/>
        </p:nvSpPr>
        <p:spPr>
          <a:xfrm rot="-2569776">
            <a:off x="7774946" y="-1017900"/>
            <a:ext cx="2265043" cy="216579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5" name="Google Shape;545;p9"/>
          <p:cNvGrpSpPr/>
          <p:nvPr/>
        </p:nvGrpSpPr>
        <p:grpSpPr>
          <a:xfrm rot="-6629356">
            <a:off x="7495291" y="3526103"/>
            <a:ext cx="1344346" cy="2469672"/>
            <a:chOff x="272875" y="1419395"/>
            <a:chExt cx="255950" cy="563168"/>
          </a:xfrm>
        </p:grpSpPr>
        <p:sp>
          <p:nvSpPr>
            <p:cNvPr id="546" name="Google Shape;546;p9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9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9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9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9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9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1" name="Google Shape;581;p9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 rot="-5400005">
            <a:off x="-1096437" y="-959501"/>
            <a:ext cx="3632875" cy="299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0"/>
          <p:cNvSpPr txBox="1">
            <a:spLocks noGrp="1"/>
          </p:cNvSpPr>
          <p:nvPr>
            <p:ph type="title"/>
          </p:nvPr>
        </p:nvSpPr>
        <p:spPr>
          <a:xfrm>
            <a:off x="720000" y="3314050"/>
            <a:ext cx="7704000" cy="12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Shadows Into Light"/>
              <a:buNone/>
              <a:defRPr sz="33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4213816" y="1684455"/>
            <a:ext cx="3297389" cy="2276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11"/>
          <p:cNvPicPr preferRelativeResize="0"/>
          <p:nvPr/>
        </p:nvPicPr>
        <p:blipFill>
          <a:blip r:embed="rId3">
            <a:alphaModFix amt="74000"/>
          </a:blip>
          <a:stretch>
            <a:fillRect/>
          </a:stretch>
        </p:blipFill>
        <p:spPr>
          <a:xfrm rot="-5809801" flipH="1">
            <a:off x="2079893" y="1275092"/>
            <a:ext cx="2894870" cy="2593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7" name="Google Shape;58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831963" y="211855"/>
            <a:ext cx="9577978" cy="3566814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Shadows Into Light"/>
              <a:buNone/>
              <a:defRPr sz="9600" b="1"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89" name="Google Shape;589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90" name="Google Shape;590;p11"/>
          <p:cNvPicPr preferRelativeResize="0"/>
          <p:nvPr/>
        </p:nvPicPr>
        <p:blipFill>
          <a:blip r:embed="rId2">
            <a:alphaModFix amt="66000"/>
          </a:blip>
          <a:stretch>
            <a:fillRect/>
          </a:stretch>
        </p:blipFill>
        <p:spPr>
          <a:xfrm rot="8456486" flipH="1">
            <a:off x="7252441" y="4177105"/>
            <a:ext cx="3297389" cy="227663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1" name="Google Shape;591;p11"/>
          <p:cNvGrpSpPr/>
          <p:nvPr/>
        </p:nvGrpSpPr>
        <p:grpSpPr>
          <a:xfrm rot="2700046">
            <a:off x="8023488" y="3760130"/>
            <a:ext cx="1344367" cy="1995327"/>
            <a:chOff x="272875" y="1527563"/>
            <a:chExt cx="255950" cy="455000"/>
          </a:xfrm>
        </p:grpSpPr>
        <p:sp>
          <p:nvSpPr>
            <p:cNvPr id="592" name="Google Shape;592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338275" y="1701963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388050" y="1631363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356275" y="1585363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360075" y="188016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445850" y="1622338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418850" y="1542263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27" name="Google Shape;627;p11"/>
          <p:cNvPicPr preferRelativeResize="0"/>
          <p:nvPr/>
        </p:nvPicPr>
        <p:blipFill>
          <a:blip r:embed="rId4">
            <a:alphaModFix amt="76000"/>
          </a:blip>
          <a:stretch>
            <a:fillRect/>
          </a:stretch>
        </p:blipFill>
        <p:spPr>
          <a:xfrm rot="9663874">
            <a:off x="-3354179" y="-1777728"/>
            <a:ext cx="7605805" cy="28323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8" name="Google Shape;628;p11"/>
          <p:cNvGrpSpPr/>
          <p:nvPr/>
        </p:nvGrpSpPr>
        <p:grpSpPr>
          <a:xfrm rot="-7181356">
            <a:off x="474922" y="-1462434"/>
            <a:ext cx="1344356" cy="2469645"/>
            <a:chOff x="272875" y="1419395"/>
            <a:chExt cx="255950" cy="563168"/>
          </a:xfrm>
        </p:grpSpPr>
        <p:sp>
          <p:nvSpPr>
            <p:cNvPr id="629" name="Google Shape;629;p11"/>
            <p:cNvSpPr/>
            <p:nvPr/>
          </p:nvSpPr>
          <p:spPr>
            <a:xfrm>
              <a:off x="471925" y="1963988"/>
              <a:ext cx="26575" cy="18575"/>
            </a:xfrm>
            <a:custGeom>
              <a:avLst/>
              <a:gdLst/>
              <a:ahLst/>
              <a:cxnLst/>
              <a:rect l="l" t="t" r="r" b="b"/>
              <a:pathLst>
                <a:path w="1063" h="743" extrusionOk="0">
                  <a:moveTo>
                    <a:pt x="724" y="0"/>
                  </a:moveTo>
                  <a:cubicBezTo>
                    <a:pt x="636" y="0"/>
                    <a:pt x="547" y="14"/>
                    <a:pt x="512" y="41"/>
                  </a:cubicBezTo>
                  <a:cubicBezTo>
                    <a:pt x="323" y="230"/>
                    <a:pt x="152" y="420"/>
                    <a:pt x="0" y="628"/>
                  </a:cubicBezTo>
                  <a:lnTo>
                    <a:pt x="57" y="742"/>
                  </a:lnTo>
                  <a:cubicBezTo>
                    <a:pt x="247" y="742"/>
                    <a:pt x="436" y="704"/>
                    <a:pt x="626" y="647"/>
                  </a:cubicBezTo>
                  <a:cubicBezTo>
                    <a:pt x="929" y="496"/>
                    <a:pt x="1062" y="249"/>
                    <a:pt x="948" y="60"/>
                  </a:cubicBezTo>
                  <a:cubicBezTo>
                    <a:pt x="928" y="19"/>
                    <a:pt x="826" y="0"/>
                    <a:pt x="72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1"/>
            <p:cNvSpPr/>
            <p:nvPr/>
          </p:nvSpPr>
          <p:spPr>
            <a:xfrm>
              <a:off x="366725" y="1787738"/>
              <a:ext cx="29875" cy="22300"/>
            </a:xfrm>
            <a:custGeom>
              <a:avLst/>
              <a:gdLst/>
              <a:ahLst/>
              <a:cxnLst/>
              <a:rect l="l" t="t" r="r" b="b"/>
              <a:pathLst>
                <a:path w="1195" h="892" extrusionOk="0">
                  <a:moveTo>
                    <a:pt x="607" y="1"/>
                  </a:moveTo>
                  <a:cubicBezTo>
                    <a:pt x="0" y="1"/>
                    <a:pt x="0" y="892"/>
                    <a:pt x="607" y="892"/>
                  </a:cubicBezTo>
                  <a:cubicBezTo>
                    <a:pt x="1194" y="892"/>
                    <a:pt x="1194" y="1"/>
                    <a:pt x="60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1"/>
            <p:cNvSpPr/>
            <p:nvPr/>
          </p:nvSpPr>
          <p:spPr>
            <a:xfrm>
              <a:off x="380450" y="183561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1"/>
                  </a:moveTo>
                  <a:cubicBezTo>
                    <a:pt x="1" y="38"/>
                    <a:pt x="1" y="323"/>
                    <a:pt x="209" y="342"/>
                  </a:cubicBezTo>
                  <a:cubicBezTo>
                    <a:pt x="399" y="323"/>
                    <a:pt x="399" y="38"/>
                    <a:pt x="209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1"/>
            <p:cNvSpPr/>
            <p:nvPr/>
          </p:nvSpPr>
          <p:spPr>
            <a:xfrm>
              <a:off x="416475" y="1837513"/>
              <a:ext cx="5700" cy="4750"/>
            </a:xfrm>
            <a:custGeom>
              <a:avLst/>
              <a:gdLst/>
              <a:ahLst/>
              <a:cxnLst/>
              <a:rect l="l" t="t" r="r" b="b"/>
              <a:pathLst>
                <a:path w="228" h="190" extrusionOk="0">
                  <a:moveTo>
                    <a:pt x="114" y="0"/>
                  </a:moveTo>
                  <a:cubicBezTo>
                    <a:pt x="0" y="19"/>
                    <a:pt x="0" y="171"/>
                    <a:pt x="114" y="190"/>
                  </a:cubicBezTo>
                  <a:cubicBezTo>
                    <a:pt x="228" y="171"/>
                    <a:pt x="228" y="19"/>
                    <a:pt x="11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1"/>
            <p:cNvSpPr/>
            <p:nvPr/>
          </p:nvSpPr>
          <p:spPr>
            <a:xfrm>
              <a:off x="415525" y="1877788"/>
              <a:ext cx="7600" cy="10675"/>
            </a:xfrm>
            <a:custGeom>
              <a:avLst/>
              <a:gdLst/>
              <a:ahLst/>
              <a:cxnLst/>
              <a:rect l="l" t="t" r="r" b="b"/>
              <a:pathLst>
                <a:path w="304" h="427" extrusionOk="0">
                  <a:moveTo>
                    <a:pt x="171" y="1"/>
                  </a:moveTo>
                  <a:cubicBezTo>
                    <a:pt x="133" y="1"/>
                    <a:pt x="95" y="20"/>
                    <a:pt x="76" y="39"/>
                  </a:cubicBezTo>
                  <a:lnTo>
                    <a:pt x="57" y="77"/>
                  </a:lnTo>
                  <a:cubicBezTo>
                    <a:pt x="38" y="95"/>
                    <a:pt x="38" y="114"/>
                    <a:pt x="38" y="133"/>
                  </a:cubicBezTo>
                  <a:lnTo>
                    <a:pt x="20" y="133"/>
                  </a:lnTo>
                  <a:cubicBezTo>
                    <a:pt x="20" y="190"/>
                    <a:pt x="20" y="228"/>
                    <a:pt x="1" y="285"/>
                  </a:cubicBezTo>
                  <a:cubicBezTo>
                    <a:pt x="1" y="304"/>
                    <a:pt x="1" y="323"/>
                    <a:pt x="20" y="342"/>
                  </a:cubicBezTo>
                  <a:cubicBezTo>
                    <a:pt x="20" y="361"/>
                    <a:pt x="38" y="380"/>
                    <a:pt x="38" y="380"/>
                  </a:cubicBezTo>
                  <a:cubicBezTo>
                    <a:pt x="57" y="399"/>
                    <a:pt x="76" y="418"/>
                    <a:pt x="95" y="418"/>
                  </a:cubicBezTo>
                  <a:cubicBezTo>
                    <a:pt x="108" y="418"/>
                    <a:pt x="121" y="426"/>
                    <a:pt x="133" y="426"/>
                  </a:cubicBezTo>
                  <a:cubicBezTo>
                    <a:pt x="140" y="426"/>
                    <a:pt x="146" y="424"/>
                    <a:pt x="152" y="418"/>
                  </a:cubicBezTo>
                  <a:lnTo>
                    <a:pt x="190" y="418"/>
                  </a:lnTo>
                  <a:cubicBezTo>
                    <a:pt x="209" y="418"/>
                    <a:pt x="228" y="418"/>
                    <a:pt x="247" y="399"/>
                  </a:cubicBezTo>
                  <a:cubicBezTo>
                    <a:pt x="285" y="361"/>
                    <a:pt x="285" y="323"/>
                    <a:pt x="285" y="285"/>
                  </a:cubicBezTo>
                  <a:lnTo>
                    <a:pt x="285" y="133"/>
                  </a:lnTo>
                  <a:cubicBezTo>
                    <a:pt x="304" y="114"/>
                    <a:pt x="304" y="95"/>
                    <a:pt x="285" y="95"/>
                  </a:cubicBezTo>
                  <a:cubicBezTo>
                    <a:pt x="285" y="77"/>
                    <a:pt x="285" y="58"/>
                    <a:pt x="266" y="39"/>
                  </a:cubicBezTo>
                  <a:cubicBezTo>
                    <a:pt x="228" y="20"/>
                    <a:pt x="209" y="1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1"/>
            <p:cNvSpPr/>
            <p:nvPr/>
          </p:nvSpPr>
          <p:spPr>
            <a:xfrm>
              <a:off x="432600" y="1937038"/>
              <a:ext cx="10450" cy="8075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09" y="0"/>
                  </a:moveTo>
                  <a:cubicBezTo>
                    <a:pt x="0" y="0"/>
                    <a:pt x="0" y="323"/>
                    <a:pt x="209" y="323"/>
                  </a:cubicBezTo>
                  <a:cubicBezTo>
                    <a:pt x="417" y="323"/>
                    <a:pt x="417" y="0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1"/>
            <p:cNvSpPr/>
            <p:nvPr/>
          </p:nvSpPr>
          <p:spPr>
            <a:xfrm>
              <a:off x="452025" y="1974938"/>
              <a:ext cx="9500" cy="7150"/>
            </a:xfrm>
            <a:custGeom>
              <a:avLst/>
              <a:gdLst/>
              <a:ahLst/>
              <a:cxnLst/>
              <a:rect l="l" t="t" r="r" b="b"/>
              <a:pathLst>
                <a:path w="380" h="286" extrusionOk="0">
                  <a:moveTo>
                    <a:pt x="190" y="1"/>
                  </a:moveTo>
                  <a:cubicBezTo>
                    <a:pt x="0" y="1"/>
                    <a:pt x="0" y="285"/>
                    <a:pt x="190" y="285"/>
                  </a:cubicBezTo>
                  <a:cubicBezTo>
                    <a:pt x="379" y="28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1"/>
            <p:cNvSpPr/>
            <p:nvPr/>
          </p:nvSpPr>
          <p:spPr>
            <a:xfrm>
              <a:off x="472875" y="1918538"/>
              <a:ext cx="19925" cy="15200"/>
            </a:xfrm>
            <a:custGeom>
              <a:avLst/>
              <a:gdLst/>
              <a:ahLst/>
              <a:cxnLst/>
              <a:rect l="l" t="t" r="r" b="b"/>
              <a:pathLst>
                <a:path w="797" h="608" extrusionOk="0">
                  <a:moveTo>
                    <a:pt x="398" y="1"/>
                  </a:moveTo>
                  <a:cubicBezTo>
                    <a:pt x="0" y="1"/>
                    <a:pt x="0" y="608"/>
                    <a:pt x="398" y="608"/>
                  </a:cubicBezTo>
                  <a:cubicBezTo>
                    <a:pt x="797" y="608"/>
                    <a:pt x="797" y="1"/>
                    <a:pt x="398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1"/>
            <p:cNvSpPr/>
            <p:nvPr/>
          </p:nvSpPr>
          <p:spPr>
            <a:xfrm>
              <a:off x="444900" y="1890113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5"/>
                    <a:pt x="323" y="475"/>
                  </a:cubicBezTo>
                  <a:cubicBezTo>
                    <a:pt x="645" y="475"/>
                    <a:pt x="645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1"/>
            <p:cNvSpPr/>
            <p:nvPr/>
          </p:nvSpPr>
          <p:spPr>
            <a:xfrm>
              <a:off x="398475" y="1905288"/>
              <a:ext cx="11875" cy="11400"/>
            </a:xfrm>
            <a:custGeom>
              <a:avLst/>
              <a:gdLst/>
              <a:ahLst/>
              <a:cxnLst/>
              <a:rect l="l" t="t" r="r" b="b"/>
              <a:pathLst>
                <a:path w="475" h="456" extrusionOk="0">
                  <a:moveTo>
                    <a:pt x="228" y="0"/>
                  </a:moveTo>
                  <a:cubicBezTo>
                    <a:pt x="0" y="57"/>
                    <a:pt x="0" y="398"/>
                    <a:pt x="228" y="455"/>
                  </a:cubicBezTo>
                  <a:cubicBezTo>
                    <a:pt x="474" y="398"/>
                    <a:pt x="474" y="57"/>
                    <a:pt x="22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1"/>
            <p:cNvSpPr/>
            <p:nvPr/>
          </p:nvSpPr>
          <p:spPr>
            <a:xfrm>
              <a:off x="454400" y="1849363"/>
              <a:ext cx="11850" cy="11400"/>
            </a:xfrm>
            <a:custGeom>
              <a:avLst/>
              <a:gdLst/>
              <a:ahLst/>
              <a:cxnLst/>
              <a:rect l="l" t="t" r="r" b="b"/>
              <a:pathLst>
                <a:path w="474" h="456" extrusionOk="0">
                  <a:moveTo>
                    <a:pt x="246" y="0"/>
                  </a:moveTo>
                  <a:cubicBezTo>
                    <a:pt x="0" y="57"/>
                    <a:pt x="0" y="398"/>
                    <a:pt x="246" y="455"/>
                  </a:cubicBezTo>
                  <a:cubicBezTo>
                    <a:pt x="474" y="398"/>
                    <a:pt x="474" y="57"/>
                    <a:pt x="24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1"/>
            <p:cNvSpPr/>
            <p:nvPr/>
          </p:nvSpPr>
          <p:spPr>
            <a:xfrm>
              <a:off x="428800" y="1830863"/>
              <a:ext cx="14725" cy="11400"/>
            </a:xfrm>
            <a:custGeom>
              <a:avLst/>
              <a:gdLst/>
              <a:ahLst/>
              <a:cxnLst/>
              <a:rect l="l" t="t" r="r" b="b"/>
              <a:pathLst>
                <a:path w="589" h="456" extrusionOk="0">
                  <a:moveTo>
                    <a:pt x="228" y="1"/>
                  </a:moveTo>
                  <a:cubicBezTo>
                    <a:pt x="190" y="1"/>
                    <a:pt x="171" y="1"/>
                    <a:pt x="133" y="20"/>
                  </a:cubicBezTo>
                  <a:cubicBezTo>
                    <a:pt x="114" y="39"/>
                    <a:pt x="76" y="39"/>
                    <a:pt x="57" y="77"/>
                  </a:cubicBezTo>
                  <a:cubicBezTo>
                    <a:pt x="38" y="96"/>
                    <a:pt x="19" y="115"/>
                    <a:pt x="19" y="153"/>
                  </a:cubicBezTo>
                  <a:cubicBezTo>
                    <a:pt x="0" y="172"/>
                    <a:pt x="0" y="209"/>
                    <a:pt x="0" y="228"/>
                  </a:cubicBezTo>
                  <a:lnTo>
                    <a:pt x="0" y="285"/>
                  </a:lnTo>
                  <a:cubicBezTo>
                    <a:pt x="0" y="323"/>
                    <a:pt x="19" y="361"/>
                    <a:pt x="57" y="399"/>
                  </a:cubicBezTo>
                  <a:lnTo>
                    <a:pt x="95" y="437"/>
                  </a:lnTo>
                  <a:cubicBezTo>
                    <a:pt x="133" y="456"/>
                    <a:pt x="171" y="456"/>
                    <a:pt x="209" y="456"/>
                  </a:cubicBezTo>
                  <a:lnTo>
                    <a:pt x="209" y="437"/>
                  </a:lnTo>
                  <a:lnTo>
                    <a:pt x="361" y="437"/>
                  </a:lnTo>
                  <a:cubicBezTo>
                    <a:pt x="398" y="437"/>
                    <a:pt x="417" y="437"/>
                    <a:pt x="455" y="418"/>
                  </a:cubicBezTo>
                  <a:cubicBezTo>
                    <a:pt x="474" y="418"/>
                    <a:pt x="493" y="399"/>
                    <a:pt x="531" y="380"/>
                  </a:cubicBezTo>
                  <a:cubicBezTo>
                    <a:pt x="550" y="361"/>
                    <a:pt x="569" y="342"/>
                    <a:pt x="569" y="304"/>
                  </a:cubicBezTo>
                  <a:cubicBezTo>
                    <a:pt x="588" y="285"/>
                    <a:pt x="588" y="247"/>
                    <a:pt x="588" y="228"/>
                  </a:cubicBezTo>
                  <a:lnTo>
                    <a:pt x="588" y="172"/>
                  </a:lnTo>
                  <a:cubicBezTo>
                    <a:pt x="569" y="134"/>
                    <a:pt x="550" y="96"/>
                    <a:pt x="531" y="58"/>
                  </a:cubicBezTo>
                  <a:lnTo>
                    <a:pt x="493" y="39"/>
                  </a:lnTo>
                  <a:cubicBezTo>
                    <a:pt x="455" y="20"/>
                    <a:pt x="417" y="1"/>
                    <a:pt x="38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1"/>
            <p:cNvSpPr/>
            <p:nvPr/>
          </p:nvSpPr>
          <p:spPr>
            <a:xfrm>
              <a:off x="440175" y="1765463"/>
              <a:ext cx="18025" cy="14725"/>
            </a:xfrm>
            <a:custGeom>
              <a:avLst/>
              <a:gdLst/>
              <a:ahLst/>
              <a:cxnLst/>
              <a:rect l="l" t="t" r="r" b="b"/>
              <a:pathLst>
                <a:path w="721" h="589" extrusionOk="0">
                  <a:moveTo>
                    <a:pt x="361" y="1"/>
                  </a:moveTo>
                  <a:cubicBezTo>
                    <a:pt x="0" y="20"/>
                    <a:pt x="0" y="551"/>
                    <a:pt x="361" y="589"/>
                  </a:cubicBezTo>
                  <a:cubicBezTo>
                    <a:pt x="721" y="551"/>
                    <a:pt x="721" y="20"/>
                    <a:pt x="36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1"/>
            <p:cNvSpPr/>
            <p:nvPr/>
          </p:nvSpPr>
          <p:spPr>
            <a:xfrm>
              <a:off x="385200" y="1777313"/>
              <a:ext cx="15650" cy="13300"/>
            </a:xfrm>
            <a:custGeom>
              <a:avLst/>
              <a:gdLst/>
              <a:ahLst/>
              <a:cxnLst/>
              <a:rect l="l" t="t" r="r" b="b"/>
              <a:pathLst>
                <a:path w="626" h="532" extrusionOk="0">
                  <a:moveTo>
                    <a:pt x="323" y="1"/>
                  </a:moveTo>
                  <a:cubicBezTo>
                    <a:pt x="0" y="39"/>
                    <a:pt x="0" y="494"/>
                    <a:pt x="323" y="532"/>
                  </a:cubicBezTo>
                  <a:cubicBezTo>
                    <a:pt x="626" y="494"/>
                    <a:pt x="626" y="39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1"/>
            <p:cNvSpPr/>
            <p:nvPr/>
          </p:nvSpPr>
          <p:spPr>
            <a:xfrm>
              <a:off x="399875" y="1703388"/>
              <a:ext cx="16150" cy="11875"/>
            </a:xfrm>
            <a:custGeom>
              <a:avLst/>
              <a:gdLst/>
              <a:ahLst/>
              <a:cxnLst/>
              <a:rect l="l" t="t" r="r" b="b"/>
              <a:pathLst>
                <a:path w="646" h="475" extrusionOk="0">
                  <a:moveTo>
                    <a:pt x="323" y="1"/>
                  </a:moveTo>
                  <a:cubicBezTo>
                    <a:pt x="1" y="1"/>
                    <a:pt x="1" y="474"/>
                    <a:pt x="323" y="474"/>
                  </a:cubicBezTo>
                  <a:cubicBezTo>
                    <a:pt x="646" y="474"/>
                    <a:pt x="646" y="1"/>
                    <a:pt x="32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1"/>
            <p:cNvSpPr/>
            <p:nvPr/>
          </p:nvSpPr>
          <p:spPr>
            <a:xfrm>
              <a:off x="354400" y="1709538"/>
              <a:ext cx="17550" cy="14250"/>
            </a:xfrm>
            <a:custGeom>
              <a:avLst/>
              <a:gdLst/>
              <a:ahLst/>
              <a:cxnLst/>
              <a:rect l="l" t="t" r="r" b="b"/>
              <a:pathLst>
                <a:path w="702" h="570" extrusionOk="0">
                  <a:moveTo>
                    <a:pt x="341" y="1"/>
                  </a:moveTo>
                  <a:cubicBezTo>
                    <a:pt x="0" y="20"/>
                    <a:pt x="0" y="532"/>
                    <a:pt x="341" y="570"/>
                  </a:cubicBezTo>
                  <a:cubicBezTo>
                    <a:pt x="702" y="532"/>
                    <a:pt x="702" y="20"/>
                    <a:pt x="34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1"/>
            <p:cNvSpPr/>
            <p:nvPr/>
          </p:nvSpPr>
          <p:spPr>
            <a:xfrm>
              <a:off x="369050" y="1615955"/>
              <a:ext cx="19450" cy="14250"/>
            </a:xfrm>
            <a:custGeom>
              <a:avLst/>
              <a:gdLst/>
              <a:ahLst/>
              <a:cxnLst/>
              <a:rect l="l" t="t" r="r" b="b"/>
              <a:pathLst>
                <a:path w="778" h="570" extrusionOk="0">
                  <a:moveTo>
                    <a:pt x="416" y="0"/>
                  </a:moveTo>
                  <a:cubicBezTo>
                    <a:pt x="411" y="0"/>
                    <a:pt x="405" y="0"/>
                    <a:pt x="399" y="1"/>
                  </a:cubicBezTo>
                  <a:cubicBezTo>
                    <a:pt x="1" y="1"/>
                    <a:pt x="1" y="569"/>
                    <a:pt x="399" y="569"/>
                  </a:cubicBezTo>
                  <a:cubicBezTo>
                    <a:pt x="772" y="569"/>
                    <a:pt x="778" y="0"/>
                    <a:pt x="41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1"/>
            <p:cNvSpPr/>
            <p:nvPr/>
          </p:nvSpPr>
          <p:spPr>
            <a:xfrm>
              <a:off x="490635" y="1582215"/>
              <a:ext cx="17550" cy="13750"/>
            </a:xfrm>
            <a:custGeom>
              <a:avLst/>
              <a:gdLst/>
              <a:ahLst/>
              <a:cxnLst/>
              <a:rect l="l" t="t" r="r" b="b"/>
              <a:pathLst>
                <a:path w="702" h="550" extrusionOk="0">
                  <a:moveTo>
                    <a:pt x="360" y="0"/>
                  </a:moveTo>
                  <a:cubicBezTo>
                    <a:pt x="0" y="0"/>
                    <a:pt x="0" y="550"/>
                    <a:pt x="360" y="550"/>
                  </a:cubicBezTo>
                  <a:cubicBezTo>
                    <a:pt x="701" y="550"/>
                    <a:pt x="701" y="0"/>
                    <a:pt x="360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1"/>
            <p:cNvSpPr/>
            <p:nvPr/>
          </p:nvSpPr>
          <p:spPr>
            <a:xfrm>
              <a:off x="297525" y="1637988"/>
              <a:ext cx="18975" cy="14725"/>
            </a:xfrm>
            <a:custGeom>
              <a:avLst/>
              <a:gdLst/>
              <a:ahLst/>
              <a:cxnLst/>
              <a:rect l="l" t="t" r="r" b="b"/>
              <a:pathLst>
                <a:path w="759" h="589" extrusionOk="0">
                  <a:moveTo>
                    <a:pt x="379" y="0"/>
                  </a:moveTo>
                  <a:cubicBezTo>
                    <a:pt x="0" y="0"/>
                    <a:pt x="0" y="588"/>
                    <a:pt x="379" y="588"/>
                  </a:cubicBezTo>
                  <a:cubicBezTo>
                    <a:pt x="759" y="588"/>
                    <a:pt x="759" y="0"/>
                    <a:pt x="37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1"/>
            <p:cNvSpPr/>
            <p:nvPr/>
          </p:nvSpPr>
          <p:spPr>
            <a:xfrm>
              <a:off x="438343" y="1487068"/>
              <a:ext cx="20875" cy="15675"/>
            </a:xfrm>
            <a:custGeom>
              <a:avLst/>
              <a:gdLst/>
              <a:ahLst/>
              <a:cxnLst/>
              <a:rect l="l" t="t" r="r" b="b"/>
              <a:pathLst>
                <a:path w="835" h="627" extrusionOk="0">
                  <a:moveTo>
                    <a:pt x="436" y="1"/>
                  </a:moveTo>
                  <a:cubicBezTo>
                    <a:pt x="430" y="1"/>
                    <a:pt x="424" y="1"/>
                    <a:pt x="418" y="1"/>
                  </a:cubicBezTo>
                  <a:cubicBezTo>
                    <a:pt x="1" y="1"/>
                    <a:pt x="1" y="627"/>
                    <a:pt x="418" y="627"/>
                  </a:cubicBezTo>
                  <a:cubicBezTo>
                    <a:pt x="829" y="627"/>
                    <a:pt x="835" y="1"/>
                    <a:pt x="43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1"/>
            <p:cNvSpPr/>
            <p:nvPr/>
          </p:nvSpPr>
          <p:spPr>
            <a:xfrm>
              <a:off x="311750" y="1588238"/>
              <a:ext cx="12800" cy="9500"/>
            </a:xfrm>
            <a:custGeom>
              <a:avLst/>
              <a:gdLst/>
              <a:ahLst/>
              <a:cxnLst/>
              <a:rect l="l" t="t" r="r" b="b"/>
              <a:pathLst>
                <a:path w="512" h="380" extrusionOk="0">
                  <a:moveTo>
                    <a:pt x="265" y="0"/>
                  </a:moveTo>
                  <a:cubicBezTo>
                    <a:pt x="0" y="0"/>
                    <a:pt x="0" y="379"/>
                    <a:pt x="265" y="379"/>
                  </a:cubicBezTo>
                  <a:cubicBezTo>
                    <a:pt x="512" y="379"/>
                    <a:pt x="512" y="0"/>
                    <a:pt x="265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1"/>
            <p:cNvSpPr/>
            <p:nvPr/>
          </p:nvSpPr>
          <p:spPr>
            <a:xfrm>
              <a:off x="285675" y="1574488"/>
              <a:ext cx="20400" cy="15175"/>
            </a:xfrm>
            <a:custGeom>
              <a:avLst/>
              <a:gdLst/>
              <a:ahLst/>
              <a:cxnLst/>
              <a:rect l="l" t="t" r="r" b="b"/>
              <a:pathLst>
                <a:path w="816" h="607" extrusionOk="0">
                  <a:moveTo>
                    <a:pt x="398" y="0"/>
                  </a:moveTo>
                  <a:cubicBezTo>
                    <a:pt x="0" y="0"/>
                    <a:pt x="0" y="607"/>
                    <a:pt x="398" y="607"/>
                  </a:cubicBezTo>
                  <a:cubicBezTo>
                    <a:pt x="816" y="607"/>
                    <a:pt x="816" y="0"/>
                    <a:pt x="39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1"/>
            <p:cNvSpPr/>
            <p:nvPr/>
          </p:nvSpPr>
          <p:spPr>
            <a:xfrm>
              <a:off x="354400" y="1551263"/>
              <a:ext cx="9975" cy="8550"/>
            </a:xfrm>
            <a:custGeom>
              <a:avLst/>
              <a:gdLst/>
              <a:ahLst/>
              <a:cxnLst/>
              <a:rect l="l" t="t" r="r" b="b"/>
              <a:pathLst>
                <a:path w="399" h="342" extrusionOk="0">
                  <a:moveTo>
                    <a:pt x="209" y="0"/>
                  </a:moveTo>
                  <a:cubicBezTo>
                    <a:pt x="0" y="38"/>
                    <a:pt x="0" y="323"/>
                    <a:pt x="209" y="342"/>
                  </a:cubicBezTo>
                  <a:cubicBezTo>
                    <a:pt x="398" y="323"/>
                    <a:pt x="398" y="38"/>
                    <a:pt x="209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1"/>
            <p:cNvSpPr/>
            <p:nvPr/>
          </p:nvSpPr>
          <p:spPr>
            <a:xfrm>
              <a:off x="337800" y="1527563"/>
              <a:ext cx="13300" cy="11400"/>
            </a:xfrm>
            <a:custGeom>
              <a:avLst/>
              <a:gdLst/>
              <a:ahLst/>
              <a:cxnLst/>
              <a:rect l="l" t="t" r="r" b="b"/>
              <a:pathLst>
                <a:path w="532" h="456" extrusionOk="0">
                  <a:moveTo>
                    <a:pt x="266" y="1"/>
                  </a:moveTo>
                  <a:cubicBezTo>
                    <a:pt x="1" y="38"/>
                    <a:pt x="1" y="418"/>
                    <a:pt x="266" y="455"/>
                  </a:cubicBezTo>
                  <a:cubicBezTo>
                    <a:pt x="531" y="418"/>
                    <a:pt x="531" y="38"/>
                    <a:pt x="266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1"/>
            <p:cNvSpPr/>
            <p:nvPr/>
          </p:nvSpPr>
          <p:spPr>
            <a:xfrm>
              <a:off x="272875" y="1700063"/>
              <a:ext cx="23250" cy="18050"/>
            </a:xfrm>
            <a:custGeom>
              <a:avLst/>
              <a:gdLst/>
              <a:ahLst/>
              <a:cxnLst/>
              <a:rect l="l" t="t" r="r" b="b"/>
              <a:pathLst>
                <a:path w="930" h="722" extrusionOk="0">
                  <a:moveTo>
                    <a:pt x="474" y="1"/>
                  </a:moveTo>
                  <a:cubicBezTo>
                    <a:pt x="0" y="1"/>
                    <a:pt x="0" y="721"/>
                    <a:pt x="474" y="721"/>
                  </a:cubicBezTo>
                  <a:cubicBezTo>
                    <a:pt x="929" y="721"/>
                    <a:pt x="929" y="1"/>
                    <a:pt x="474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1"/>
            <p:cNvSpPr/>
            <p:nvPr/>
          </p:nvSpPr>
          <p:spPr>
            <a:xfrm>
              <a:off x="507000" y="1726138"/>
              <a:ext cx="3800" cy="3350"/>
            </a:xfrm>
            <a:custGeom>
              <a:avLst/>
              <a:gdLst/>
              <a:ahLst/>
              <a:cxnLst/>
              <a:rect l="l" t="t" r="r" b="b"/>
              <a:pathLst>
                <a:path w="152" h="134" extrusionOk="0">
                  <a:moveTo>
                    <a:pt x="76" y="0"/>
                  </a:moveTo>
                  <a:cubicBezTo>
                    <a:pt x="0" y="0"/>
                    <a:pt x="0" y="114"/>
                    <a:pt x="76" y="133"/>
                  </a:cubicBezTo>
                  <a:cubicBezTo>
                    <a:pt x="152" y="114"/>
                    <a:pt x="152" y="0"/>
                    <a:pt x="7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1"/>
            <p:cNvSpPr/>
            <p:nvPr/>
          </p:nvSpPr>
          <p:spPr>
            <a:xfrm>
              <a:off x="485200" y="1780638"/>
              <a:ext cx="18025" cy="13775"/>
            </a:xfrm>
            <a:custGeom>
              <a:avLst/>
              <a:gdLst/>
              <a:ahLst/>
              <a:cxnLst/>
              <a:rect l="l" t="t" r="r" b="b"/>
              <a:pathLst>
                <a:path w="721" h="551" extrusionOk="0">
                  <a:moveTo>
                    <a:pt x="360" y="1"/>
                  </a:moveTo>
                  <a:cubicBezTo>
                    <a:pt x="0" y="1"/>
                    <a:pt x="0" y="550"/>
                    <a:pt x="360" y="550"/>
                  </a:cubicBezTo>
                  <a:cubicBezTo>
                    <a:pt x="721" y="550"/>
                    <a:pt x="721" y="1"/>
                    <a:pt x="360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1"/>
            <p:cNvSpPr/>
            <p:nvPr/>
          </p:nvSpPr>
          <p:spPr>
            <a:xfrm>
              <a:off x="502250" y="1829463"/>
              <a:ext cx="9500" cy="6175"/>
            </a:xfrm>
            <a:custGeom>
              <a:avLst/>
              <a:gdLst/>
              <a:ahLst/>
              <a:cxnLst/>
              <a:rect l="l" t="t" r="r" b="b"/>
              <a:pathLst>
                <a:path w="380" h="247" extrusionOk="0">
                  <a:moveTo>
                    <a:pt x="114" y="0"/>
                  </a:moveTo>
                  <a:cubicBezTo>
                    <a:pt x="77" y="0"/>
                    <a:pt x="39" y="19"/>
                    <a:pt x="20" y="38"/>
                  </a:cubicBezTo>
                  <a:cubicBezTo>
                    <a:pt x="20" y="38"/>
                    <a:pt x="1" y="57"/>
                    <a:pt x="1" y="76"/>
                  </a:cubicBezTo>
                  <a:cubicBezTo>
                    <a:pt x="1" y="95"/>
                    <a:pt x="1" y="114"/>
                    <a:pt x="1" y="114"/>
                  </a:cubicBezTo>
                  <a:cubicBezTo>
                    <a:pt x="1" y="152"/>
                    <a:pt x="20" y="190"/>
                    <a:pt x="39" y="209"/>
                  </a:cubicBezTo>
                  <a:cubicBezTo>
                    <a:pt x="58" y="228"/>
                    <a:pt x="95" y="247"/>
                    <a:pt x="114" y="247"/>
                  </a:cubicBezTo>
                  <a:lnTo>
                    <a:pt x="266" y="247"/>
                  </a:lnTo>
                  <a:cubicBezTo>
                    <a:pt x="304" y="247"/>
                    <a:pt x="342" y="228"/>
                    <a:pt x="361" y="209"/>
                  </a:cubicBezTo>
                  <a:cubicBezTo>
                    <a:pt x="361" y="190"/>
                    <a:pt x="380" y="190"/>
                    <a:pt x="380" y="171"/>
                  </a:cubicBezTo>
                  <a:cubicBezTo>
                    <a:pt x="380" y="152"/>
                    <a:pt x="380" y="133"/>
                    <a:pt x="380" y="114"/>
                  </a:cubicBezTo>
                  <a:cubicBezTo>
                    <a:pt x="380" y="95"/>
                    <a:pt x="361" y="57"/>
                    <a:pt x="342" y="38"/>
                  </a:cubicBezTo>
                  <a:cubicBezTo>
                    <a:pt x="323" y="19"/>
                    <a:pt x="285" y="0"/>
                    <a:pt x="266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1"/>
            <p:cNvSpPr/>
            <p:nvPr/>
          </p:nvSpPr>
          <p:spPr>
            <a:xfrm>
              <a:off x="504150" y="1867838"/>
              <a:ext cx="24675" cy="18975"/>
            </a:xfrm>
            <a:custGeom>
              <a:avLst/>
              <a:gdLst/>
              <a:ahLst/>
              <a:cxnLst/>
              <a:rect l="l" t="t" r="r" b="b"/>
              <a:pathLst>
                <a:path w="987" h="759" extrusionOk="0">
                  <a:moveTo>
                    <a:pt x="493" y="1"/>
                  </a:moveTo>
                  <a:cubicBezTo>
                    <a:pt x="1" y="1"/>
                    <a:pt x="1" y="759"/>
                    <a:pt x="493" y="759"/>
                  </a:cubicBezTo>
                  <a:cubicBezTo>
                    <a:pt x="986" y="759"/>
                    <a:pt x="986" y="1"/>
                    <a:pt x="493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1"/>
            <p:cNvSpPr/>
            <p:nvPr/>
          </p:nvSpPr>
          <p:spPr>
            <a:xfrm>
              <a:off x="360075" y="1953883"/>
              <a:ext cx="20875" cy="17075"/>
            </a:xfrm>
            <a:custGeom>
              <a:avLst/>
              <a:gdLst/>
              <a:ahLst/>
              <a:cxnLst/>
              <a:rect l="l" t="t" r="r" b="b"/>
              <a:pathLst>
                <a:path w="835" h="683" extrusionOk="0">
                  <a:moveTo>
                    <a:pt x="418" y="0"/>
                  </a:moveTo>
                  <a:cubicBezTo>
                    <a:pt x="1" y="38"/>
                    <a:pt x="1" y="645"/>
                    <a:pt x="418" y="683"/>
                  </a:cubicBezTo>
                  <a:cubicBezTo>
                    <a:pt x="835" y="645"/>
                    <a:pt x="835" y="38"/>
                    <a:pt x="418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1"/>
            <p:cNvSpPr/>
            <p:nvPr/>
          </p:nvSpPr>
          <p:spPr>
            <a:xfrm>
              <a:off x="319325" y="1860263"/>
              <a:ext cx="16125" cy="12350"/>
            </a:xfrm>
            <a:custGeom>
              <a:avLst/>
              <a:gdLst/>
              <a:ahLst/>
              <a:cxnLst/>
              <a:rect l="l" t="t" r="r" b="b"/>
              <a:pathLst>
                <a:path w="645" h="494" extrusionOk="0">
                  <a:moveTo>
                    <a:pt x="247" y="0"/>
                  </a:moveTo>
                  <a:cubicBezTo>
                    <a:pt x="228" y="0"/>
                    <a:pt x="190" y="0"/>
                    <a:pt x="152" y="19"/>
                  </a:cubicBezTo>
                  <a:cubicBezTo>
                    <a:pt x="133" y="19"/>
                    <a:pt x="95" y="38"/>
                    <a:pt x="76" y="76"/>
                  </a:cubicBezTo>
                  <a:cubicBezTo>
                    <a:pt x="38" y="114"/>
                    <a:pt x="0" y="171"/>
                    <a:pt x="0" y="247"/>
                  </a:cubicBezTo>
                  <a:lnTo>
                    <a:pt x="0" y="304"/>
                  </a:lnTo>
                  <a:cubicBezTo>
                    <a:pt x="19" y="342"/>
                    <a:pt x="38" y="379"/>
                    <a:pt x="76" y="417"/>
                  </a:cubicBezTo>
                  <a:lnTo>
                    <a:pt x="114" y="455"/>
                  </a:lnTo>
                  <a:cubicBezTo>
                    <a:pt x="152" y="474"/>
                    <a:pt x="209" y="493"/>
                    <a:pt x="247" y="493"/>
                  </a:cubicBezTo>
                  <a:lnTo>
                    <a:pt x="398" y="493"/>
                  </a:lnTo>
                  <a:cubicBezTo>
                    <a:pt x="436" y="493"/>
                    <a:pt x="455" y="493"/>
                    <a:pt x="493" y="474"/>
                  </a:cubicBezTo>
                  <a:cubicBezTo>
                    <a:pt x="550" y="455"/>
                    <a:pt x="588" y="398"/>
                    <a:pt x="607" y="342"/>
                  </a:cubicBezTo>
                  <a:cubicBezTo>
                    <a:pt x="626" y="323"/>
                    <a:pt x="645" y="285"/>
                    <a:pt x="626" y="247"/>
                  </a:cubicBezTo>
                  <a:lnTo>
                    <a:pt x="626" y="190"/>
                  </a:lnTo>
                  <a:cubicBezTo>
                    <a:pt x="626" y="152"/>
                    <a:pt x="607" y="114"/>
                    <a:pt x="569" y="76"/>
                  </a:cubicBezTo>
                  <a:lnTo>
                    <a:pt x="531" y="38"/>
                  </a:lnTo>
                  <a:cubicBezTo>
                    <a:pt x="493" y="19"/>
                    <a:pt x="436" y="19"/>
                    <a:pt x="398" y="19"/>
                  </a:cubicBezTo>
                  <a:lnTo>
                    <a:pt x="398" y="0"/>
                  </a:ln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325475" y="1808138"/>
              <a:ext cx="15675" cy="11850"/>
            </a:xfrm>
            <a:custGeom>
              <a:avLst/>
              <a:gdLst/>
              <a:ahLst/>
              <a:cxnLst/>
              <a:rect l="l" t="t" r="r" b="b"/>
              <a:pathLst>
                <a:path w="627" h="474" extrusionOk="0">
                  <a:moveTo>
                    <a:pt x="304" y="0"/>
                  </a:moveTo>
                  <a:cubicBezTo>
                    <a:pt x="1" y="0"/>
                    <a:pt x="1" y="474"/>
                    <a:pt x="304" y="474"/>
                  </a:cubicBezTo>
                  <a:cubicBezTo>
                    <a:pt x="626" y="474"/>
                    <a:pt x="626" y="0"/>
                    <a:pt x="30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298950" y="1787738"/>
              <a:ext cx="8550" cy="7150"/>
            </a:xfrm>
            <a:custGeom>
              <a:avLst/>
              <a:gdLst/>
              <a:ahLst/>
              <a:cxnLst/>
              <a:rect l="l" t="t" r="r" b="b"/>
              <a:pathLst>
                <a:path w="342" h="286" extrusionOk="0">
                  <a:moveTo>
                    <a:pt x="171" y="1"/>
                  </a:moveTo>
                  <a:cubicBezTo>
                    <a:pt x="0" y="20"/>
                    <a:pt x="0" y="266"/>
                    <a:pt x="171" y="285"/>
                  </a:cubicBezTo>
                  <a:cubicBezTo>
                    <a:pt x="341" y="266"/>
                    <a:pt x="341" y="20"/>
                    <a:pt x="171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394558" y="1560904"/>
              <a:ext cx="21825" cy="16625"/>
            </a:xfrm>
            <a:custGeom>
              <a:avLst/>
              <a:gdLst/>
              <a:ahLst/>
              <a:cxnLst/>
              <a:rect l="l" t="t" r="r" b="b"/>
              <a:pathLst>
                <a:path w="873" h="665" extrusionOk="0">
                  <a:moveTo>
                    <a:pt x="437" y="1"/>
                  </a:moveTo>
                  <a:cubicBezTo>
                    <a:pt x="1" y="1"/>
                    <a:pt x="1" y="664"/>
                    <a:pt x="437" y="664"/>
                  </a:cubicBezTo>
                  <a:cubicBezTo>
                    <a:pt x="873" y="664"/>
                    <a:pt x="873" y="1"/>
                    <a:pt x="437" y="1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418850" y="1419395"/>
              <a:ext cx="23250" cy="18975"/>
            </a:xfrm>
            <a:custGeom>
              <a:avLst/>
              <a:gdLst/>
              <a:ahLst/>
              <a:cxnLst/>
              <a:rect l="l" t="t" r="r" b="b"/>
              <a:pathLst>
                <a:path w="930" h="759" extrusionOk="0">
                  <a:moveTo>
                    <a:pt x="474" y="0"/>
                  </a:moveTo>
                  <a:cubicBezTo>
                    <a:pt x="0" y="38"/>
                    <a:pt x="0" y="721"/>
                    <a:pt x="474" y="758"/>
                  </a:cubicBezTo>
                  <a:cubicBezTo>
                    <a:pt x="929" y="721"/>
                    <a:pt x="929" y="38"/>
                    <a:pt x="474" y="0"/>
                  </a:cubicBezTo>
                  <a:close/>
                </a:path>
              </a:pathLst>
            </a:custGeom>
            <a:solidFill>
              <a:srgbClr val="3C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11"/>
          <p:cNvSpPr/>
          <p:nvPr/>
        </p:nvSpPr>
        <p:spPr>
          <a:xfrm rot="3011561">
            <a:off x="7155837" y="4854310"/>
            <a:ext cx="1345837" cy="1286867"/>
          </a:xfrm>
          <a:custGeom>
            <a:avLst/>
            <a:gdLst/>
            <a:ahLst/>
            <a:cxnLst/>
            <a:rect l="l" t="t" r="r" b="b"/>
            <a:pathLst>
              <a:path w="21339" h="20404" extrusionOk="0">
                <a:moveTo>
                  <a:pt x="95" y="0"/>
                </a:moveTo>
                <a:cubicBezTo>
                  <a:pt x="50" y="0"/>
                  <a:pt x="0" y="36"/>
                  <a:pt x="12" y="93"/>
                </a:cubicBezTo>
                <a:cubicBezTo>
                  <a:pt x="485" y="2330"/>
                  <a:pt x="1054" y="4567"/>
                  <a:pt x="1680" y="6766"/>
                </a:cubicBezTo>
                <a:cubicBezTo>
                  <a:pt x="2324" y="8965"/>
                  <a:pt x="3045" y="11126"/>
                  <a:pt x="3822" y="13249"/>
                </a:cubicBezTo>
                <a:cubicBezTo>
                  <a:pt x="4220" y="14330"/>
                  <a:pt x="4618" y="15391"/>
                  <a:pt x="5054" y="16453"/>
                </a:cubicBezTo>
                <a:cubicBezTo>
                  <a:pt x="5225" y="16889"/>
                  <a:pt x="5433" y="17287"/>
                  <a:pt x="5699" y="17666"/>
                </a:cubicBezTo>
                <a:cubicBezTo>
                  <a:pt x="5926" y="17988"/>
                  <a:pt x="6267" y="18216"/>
                  <a:pt x="6646" y="18348"/>
                </a:cubicBezTo>
                <a:cubicBezTo>
                  <a:pt x="6705" y="18361"/>
                  <a:pt x="6764" y="18368"/>
                  <a:pt x="6823" y="18368"/>
                </a:cubicBezTo>
                <a:cubicBezTo>
                  <a:pt x="7107" y="18368"/>
                  <a:pt x="7384" y="18221"/>
                  <a:pt x="7556" y="17969"/>
                </a:cubicBezTo>
                <a:cubicBezTo>
                  <a:pt x="7746" y="17609"/>
                  <a:pt x="7784" y="17173"/>
                  <a:pt x="7708" y="16775"/>
                </a:cubicBezTo>
                <a:cubicBezTo>
                  <a:pt x="7519" y="15770"/>
                  <a:pt x="7253" y="14784"/>
                  <a:pt x="6893" y="13837"/>
                </a:cubicBezTo>
                <a:cubicBezTo>
                  <a:pt x="6248" y="11941"/>
                  <a:pt x="5414" y="9969"/>
                  <a:pt x="5528" y="7922"/>
                </a:cubicBezTo>
                <a:cubicBezTo>
                  <a:pt x="5543" y="7707"/>
                  <a:pt x="5559" y="7504"/>
                  <a:pt x="5594" y="7294"/>
                </a:cubicBezTo>
                <a:lnTo>
                  <a:pt x="5594" y="7294"/>
                </a:lnTo>
                <a:cubicBezTo>
                  <a:pt x="6312" y="7702"/>
                  <a:pt x="6661" y="8502"/>
                  <a:pt x="6893" y="9268"/>
                </a:cubicBezTo>
                <a:cubicBezTo>
                  <a:pt x="7234" y="10349"/>
                  <a:pt x="7519" y="11467"/>
                  <a:pt x="7822" y="12567"/>
                </a:cubicBezTo>
                <a:lnTo>
                  <a:pt x="8789" y="16036"/>
                </a:lnTo>
                <a:cubicBezTo>
                  <a:pt x="8940" y="16604"/>
                  <a:pt x="9111" y="17173"/>
                  <a:pt x="9263" y="17742"/>
                </a:cubicBezTo>
                <a:cubicBezTo>
                  <a:pt x="9376" y="18216"/>
                  <a:pt x="9509" y="18652"/>
                  <a:pt x="9699" y="19107"/>
                </a:cubicBezTo>
                <a:cubicBezTo>
                  <a:pt x="9966" y="19713"/>
                  <a:pt x="10452" y="20404"/>
                  <a:pt x="11172" y="20404"/>
                </a:cubicBezTo>
                <a:cubicBezTo>
                  <a:pt x="11217" y="20404"/>
                  <a:pt x="11263" y="20401"/>
                  <a:pt x="11310" y="20396"/>
                </a:cubicBezTo>
                <a:cubicBezTo>
                  <a:pt x="11708" y="20339"/>
                  <a:pt x="12068" y="20092"/>
                  <a:pt x="12258" y="19732"/>
                </a:cubicBezTo>
                <a:cubicBezTo>
                  <a:pt x="12485" y="19334"/>
                  <a:pt x="12580" y="18860"/>
                  <a:pt x="12504" y="18405"/>
                </a:cubicBezTo>
                <a:cubicBezTo>
                  <a:pt x="12390" y="17855"/>
                  <a:pt x="12239" y="17306"/>
                  <a:pt x="12030" y="16794"/>
                </a:cubicBezTo>
                <a:cubicBezTo>
                  <a:pt x="11841" y="16263"/>
                  <a:pt x="11651" y="15713"/>
                  <a:pt x="11462" y="15183"/>
                </a:cubicBezTo>
                <a:cubicBezTo>
                  <a:pt x="11101" y="14083"/>
                  <a:pt x="10779" y="12965"/>
                  <a:pt x="10457" y="11865"/>
                </a:cubicBezTo>
                <a:cubicBezTo>
                  <a:pt x="10154" y="10766"/>
                  <a:pt x="9869" y="9628"/>
                  <a:pt x="9623" y="8491"/>
                </a:cubicBezTo>
                <a:cubicBezTo>
                  <a:pt x="9414" y="7486"/>
                  <a:pt x="9168" y="6424"/>
                  <a:pt x="9414" y="5420"/>
                </a:cubicBezTo>
                <a:cubicBezTo>
                  <a:pt x="9462" y="5197"/>
                  <a:pt x="9536" y="5002"/>
                  <a:pt x="9626" y="4810"/>
                </a:cubicBezTo>
                <a:lnTo>
                  <a:pt x="9626" y="4810"/>
                </a:lnTo>
                <a:cubicBezTo>
                  <a:pt x="11118" y="5773"/>
                  <a:pt x="11814" y="7472"/>
                  <a:pt x="12239" y="9135"/>
                </a:cubicBezTo>
                <a:cubicBezTo>
                  <a:pt x="12485" y="10026"/>
                  <a:pt x="12637" y="10936"/>
                  <a:pt x="12807" y="11846"/>
                </a:cubicBezTo>
                <a:cubicBezTo>
                  <a:pt x="13035" y="13040"/>
                  <a:pt x="13300" y="14216"/>
                  <a:pt x="13623" y="15391"/>
                </a:cubicBezTo>
                <a:cubicBezTo>
                  <a:pt x="13945" y="16547"/>
                  <a:pt x="14324" y="17723"/>
                  <a:pt x="14741" y="18879"/>
                </a:cubicBezTo>
                <a:cubicBezTo>
                  <a:pt x="14912" y="19315"/>
                  <a:pt x="15063" y="19827"/>
                  <a:pt x="15480" y="20092"/>
                </a:cubicBezTo>
                <a:cubicBezTo>
                  <a:pt x="15595" y="20165"/>
                  <a:pt x="15723" y="20199"/>
                  <a:pt x="15849" y="20199"/>
                </a:cubicBezTo>
                <a:cubicBezTo>
                  <a:pt x="16119" y="20199"/>
                  <a:pt x="16382" y="20042"/>
                  <a:pt x="16485" y="19770"/>
                </a:cubicBezTo>
                <a:cubicBezTo>
                  <a:pt x="16694" y="19334"/>
                  <a:pt x="16675" y="18765"/>
                  <a:pt x="16656" y="18292"/>
                </a:cubicBezTo>
                <a:cubicBezTo>
                  <a:pt x="16637" y="17723"/>
                  <a:pt x="16542" y="17154"/>
                  <a:pt x="16428" y="16585"/>
                </a:cubicBezTo>
                <a:cubicBezTo>
                  <a:pt x="16125" y="15467"/>
                  <a:pt x="15746" y="14348"/>
                  <a:pt x="15291" y="13268"/>
                </a:cubicBezTo>
                <a:cubicBezTo>
                  <a:pt x="14419" y="10993"/>
                  <a:pt x="13793" y="8623"/>
                  <a:pt x="13433" y="6216"/>
                </a:cubicBezTo>
                <a:cubicBezTo>
                  <a:pt x="13360" y="5689"/>
                  <a:pt x="13392" y="4465"/>
                  <a:pt x="14163" y="4465"/>
                </a:cubicBezTo>
                <a:cubicBezTo>
                  <a:pt x="14197" y="4465"/>
                  <a:pt x="14231" y="4467"/>
                  <a:pt x="14267" y="4472"/>
                </a:cubicBezTo>
                <a:cubicBezTo>
                  <a:pt x="14741" y="4548"/>
                  <a:pt x="15025" y="5060"/>
                  <a:pt x="15234" y="5439"/>
                </a:cubicBezTo>
                <a:cubicBezTo>
                  <a:pt x="15499" y="5913"/>
                  <a:pt x="15727" y="6406"/>
                  <a:pt x="15935" y="6898"/>
                </a:cubicBezTo>
                <a:cubicBezTo>
                  <a:pt x="16732" y="8946"/>
                  <a:pt x="17111" y="11107"/>
                  <a:pt x="17452" y="13268"/>
                </a:cubicBezTo>
                <a:cubicBezTo>
                  <a:pt x="17623" y="14348"/>
                  <a:pt x="17793" y="15429"/>
                  <a:pt x="18002" y="16510"/>
                </a:cubicBezTo>
                <a:cubicBezTo>
                  <a:pt x="18096" y="17040"/>
                  <a:pt x="18229" y="17590"/>
                  <a:pt x="18362" y="18121"/>
                </a:cubicBezTo>
                <a:cubicBezTo>
                  <a:pt x="18476" y="18557"/>
                  <a:pt x="18627" y="19031"/>
                  <a:pt x="18968" y="19334"/>
                </a:cubicBezTo>
                <a:cubicBezTo>
                  <a:pt x="19197" y="19533"/>
                  <a:pt x="19456" y="19618"/>
                  <a:pt x="19715" y="19618"/>
                </a:cubicBezTo>
                <a:cubicBezTo>
                  <a:pt x="20273" y="19618"/>
                  <a:pt x="20833" y="19220"/>
                  <a:pt x="21092" y="18690"/>
                </a:cubicBezTo>
                <a:cubicBezTo>
                  <a:pt x="21300" y="18178"/>
                  <a:pt x="21338" y="17628"/>
                  <a:pt x="21205" y="17078"/>
                </a:cubicBezTo>
                <a:cubicBezTo>
                  <a:pt x="21111" y="16472"/>
                  <a:pt x="20902" y="15884"/>
                  <a:pt x="20731" y="15277"/>
                </a:cubicBezTo>
                <a:lnTo>
                  <a:pt x="18684" y="7903"/>
                </a:lnTo>
                <a:cubicBezTo>
                  <a:pt x="18514" y="7315"/>
                  <a:pt x="18362" y="6728"/>
                  <a:pt x="18191" y="6102"/>
                </a:cubicBezTo>
                <a:cubicBezTo>
                  <a:pt x="18162" y="6043"/>
                  <a:pt x="18106" y="6015"/>
                  <a:pt x="18051" y="6015"/>
                </a:cubicBezTo>
                <a:cubicBezTo>
                  <a:pt x="17966" y="6015"/>
                  <a:pt x="17884" y="6082"/>
                  <a:pt x="17907" y="6197"/>
                </a:cubicBezTo>
                <a:cubicBezTo>
                  <a:pt x="18589" y="8623"/>
                  <a:pt x="19253" y="11050"/>
                  <a:pt x="19935" y="13476"/>
                </a:cubicBezTo>
                <a:lnTo>
                  <a:pt x="20428" y="15315"/>
                </a:lnTo>
                <a:cubicBezTo>
                  <a:pt x="20599" y="15903"/>
                  <a:pt x="20788" y="16491"/>
                  <a:pt x="20902" y="17078"/>
                </a:cubicBezTo>
                <a:cubicBezTo>
                  <a:pt x="21016" y="17609"/>
                  <a:pt x="21035" y="18216"/>
                  <a:pt x="20750" y="18690"/>
                </a:cubicBezTo>
                <a:cubicBezTo>
                  <a:pt x="20542" y="19050"/>
                  <a:pt x="20144" y="19296"/>
                  <a:pt x="19727" y="19334"/>
                </a:cubicBezTo>
                <a:cubicBezTo>
                  <a:pt x="19253" y="19334"/>
                  <a:pt x="18950" y="18917"/>
                  <a:pt x="18798" y="18519"/>
                </a:cubicBezTo>
                <a:cubicBezTo>
                  <a:pt x="18627" y="18026"/>
                  <a:pt x="18495" y="17533"/>
                  <a:pt x="18400" y="17040"/>
                </a:cubicBezTo>
                <a:cubicBezTo>
                  <a:pt x="18172" y="15979"/>
                  <a:pt x="17983" y="14898"/>
                  <a:pt x="17812" y="13837"/>
                </a:cubicBezTo>
                <a:cubicBezTo>
                  <a:pt x="17452" y="11713"/>
                  <a:pt x="17130" y="9571"/>
                  <a:pt x="16428" y="7524"/>
                </a:cubicBezTo>
                <a:cubicBezTo>
                  <a:pt x="16239" y="7031"/>
                  <a:pt x="16049" y="6538"/>
                  <a:pt x="15822" y="6064"/>
                </a:cubicBezTo>
                <a:cubicBezTo>
                  <a:pt x="15632" y="5590"/>
                  <a:pt x="15386" y="5154"/>
                  <a:pt x="15082" y="4756"/>
                </a:cubicBezTo>
                <a:cubicBezTo>
                  <a:pt x="14841" y="4446"/>
                  <a:pt x="14506" y="4199"/>
                  <a:pt x="14120" y="4199"/>
                </a:cubicBezTo>
                <a:cubicBezTo>
                  <a:pt x="14081" y="4199"/>
                  <a:pt x="14042" y="4201"/>
                  <a:pt x="14002" y="4207"/>
                </a:cubicBezTo>
                <a:cubicBezTo>
                  <a:pt x="13661" y="4282"/>
                  <a:pt x="13395" y="4529"/>
                  <a:pt x="13281" y="4851"/>
                </a:cubicBezTo>
                <a:cubicBezTo>
                  <a:pt x="13149" y="5230"/>
                  <a:pt x="13092" y="5609"/>
                  <a:pt x="13130" y="6007"/>
                </a:cubicBezTo>
                <a:cubicBezTo>
                  <a:pt x="13187" y="6538"/>
                  <a:pt x="13281" y="7088"/>
                  <a:pt x="13395" y="7619"/>
                </a:cubicBezTo>
                <a:cubicBezTo>
                  <a:pt x="13623" y="8794"/>
                  <a:pt x="13907" y="9969"/>
                  <a:pt x="14267" y="11126"/>
                </a:cubicBezTo>
                <a:cubicBezTo>
                  <a:pt x="14608" y="12244"/>
                  <a:pt x="15044" y="13344"/>
                  <a:pt x="15442" y="14443"/>
                </a:cubicBezTo>
                <a:cubicBezTo>
                  <a:pt x="15879" y="15524"/>
                  <a:pt x="16182" y="16642"/>
                  <a:pt x="16333" y="17799"/>
                </a:cubicBezTo>
                <a:cubicBezTo>
                  <a:pt x="16409" y="18329"/>
                  <a:pt x="16390" y="18879"/>
                  <a:pt x="16296" y="19410"/>
                </a:cubicBezTo>
                <a:cubicBezTo>
                  <a:pt x="16277" y="19618"/>
                  <a:pt x="16144" y="19789"/>
                  <a:pt x="15973" y="19884"/>
                </a:cubicBezTo>
                <a:cubicBezTo>
                  <a:pt x="15943" y="19889"/>
                  <a:pt x="15912" y="19892"/>
                  <a:pt x="15882" y="19892"/>
                </a:cubicBezTo>
                <a:cubicBezTo>
                  <a:pt x="15710" y="19892"/>
                  <a:pt x="15558" y="19802"/>
                  <a:pt x="15461" y="19656"/>
                </a:cubicBezTo>
                <a:cubicBezTo>
                  <a:pt x="15329" y="19467"/>
                  <a:pt x="15215" y="19258"/>
                  <a:pt x="15139" y="19031"/>
                </a:cubicBezTo>
                <a:cubicBezTo>
                  <a:pt x="15025" y="18746"/>
                  <a:pt x="14912" y="18481"/>
                  <a:pt x="14817" y="18197"/>
                </a:cubicBezTo>
                <a:cubicBezTo>
                  <a:pt x="14608" y="17628"/>
                  <a:pt x="14419" y="17059"/>
                  <a:pt x="14248" y="16491"/>
                </a:cubicBezTo>
                <a:cubicBezTo>
                  <a:pt x="13888" y="15353"/>
                  <a:pt x="13566" y="14178"/>
                  <a:pt x="13300" y="13003"/>
                </a:cubicBezTo>
                <a:cubicBezTo>
                  <a:pt x="13073" y="12017"/>
                  <a:pt x="12921" y="11031"/>
                  <a:pt x="12694" y="10045"/>
                </a:cubicBezTo>
                <a:cubicBezTo>
                  <a:pt x="12334" y="8377"/>
                  <a:pt x="11822" y="6576"/>
                  <a:pt x="10590" y="5306"/>
                </a:cubicBezTo>
                <a:cubicBezTo>
                  <a:pt x="10305" y="5022"/>
                  <a:pt x="9983" y="4756"/>
                  <a:pt x="9623" y="4548"/>
                </a:cubicBezTo>
                <a:cubicBezTo>
                  <a:pt x="9603" y="4534"/>
                  <a:pt x="9580" y="4528"/>
                  <a:pt x="9558" y="4528"/>
                </a:cubicBezTo>
                <a:cubicBezTo>
                  <a:pt x="9517" y="4528"/>
                  <a:pt x="9477" y="4549"/>
                  <a:pt x="9452" y="4586"/>
                </a:cubicBezTo>
                <a:cubicBezTo>
                  <a:pt x="8978" y="5458"/>
                  <a:pt x="9016" y="6481"/>
                  <a:pt x="9168" y="7448"/>
                </a:cubicBezTo>
                <a:cubicBezTo>
                  <a:pt x="9338" y="8510"/>
                  <a:pt x="9604" y="9571"/>
                  <a:pt x="9869" y="10633"/>
                </a:cubicBezTo>
                <a:cubicBezTo>
                  <a:pt x="10438" y="12832"/>
                  <a:pt x="11101" y="14993"/>
                  <a:pt x="11879" y="17135"/>
                </a:cubicBezTo>
                <a:cubicBezTo>
                  <a:pt x="12182" y="18007"/>
                  <a:pt x="12618" y="19182"/>
                  <a:pt x="11784" y="19922"/>
                </a:cubicBezTo>
                <a:cubicBezTo>
                  <a:pt x="11612" y="20082"/>
                  <a:pt x="11386" y="20166"/>
                  <a:pt x="11158" y="20166"/>
                </a:cubicBezTo>
                <a:cubicBezTo>
                  <a:pt x="11008" y="20166"/>
                  <a:pt x="10858" y="20130"/>
                  <a:pt x="10722" y="20055"/>
                </a:cubicBezTo>
                <a:cubicBezTo>
                  <a:pt x="10400" y="19827"/>
                  <a:pt x="10172" y="19524"/>
                  <a:pt x="10021" y="19182"/>
                </a:cubicBezTo>
                <a:cubicBezTo>
                  <a:pt x="9831" y="18784"/>
                  <a:pt x="9699" y="18367"/>
                  <a:pt x="9585" y="17950"/>
                </a:cubicBezTo>
                <a:lnTo>
                  <a:pt x="9111" y="16244"/>
                </a:lnTo>
                <a:lnTo>
                  <a:pt x="8125" y="12832"/>
                </a:lnTo>
                <a:cubicBezTo>
                  <a:pt x="7822" y="11732"/>
                  <a:pt x="7519" y="10614"/>
                  <a:pt x="7177" y="9514"/>
                </a:cubicBezTo>
                <a:cubicBezTo>
                  <a:pt x="6950" y="8737"/>
                  <a:pt x="6665" y="7903"/>
                  <a:pt x="6059" y="7353"/>
                </a:cubicBezTo>
                <a:cubicBezTo>
                  <a:pt x="5907" y="7221"/>
                  <a:pt x="5737" y="7107"/>
                  <a:pt x="5547" y="7012"/>
                </a:cubicBezTo>
                <a:cubicBezTo>
                  <a:pt x="5534" y="7008"/>
                  <a:pt x="5519" y="7005"/>
                  <a:pt x="5505" y="7005"/>
                </a:cubicBezTo>
                <a:cubicBezTo>
                  <a:pt x="5457" y="7005"/>
                  <a:pt x="5410" y="7030"/>
                  <a:pt x="5395" y="7088"/>
                </a:cubicBezTo>
                <a:cubicBezTo>
                  <a:pt x="5054" y="9041"/>
                  <a:pt x="5661" y="10936"/>
                  <a:pt x="6305" y="12775"/>
                </a:cubicBezTo>
                <a:cubicBezTo>
                  <a:pt x="6628" y="13723"/>
                  <a:pt x="6988" y="14671"/>
                  <a:pt x="7253" y="15638"/>
                </a:cubicBezTo>
                <a:cubicBezTo>
                  <a:pt x="7386" y="16093"/>
                  <a:pt x="7481" y="16566"/>
                  <a:pt x="7537" y="17059"/>
                </a:cubicBezTo>
                <a:cubicBezTo>
                  <a:pt x="7556" y="17457"/>
                  <a:pt x="7481" y="17969"/>
                  <a:pt x="7064" y="18121"/>
                </a:cubicBezTo>
                <a:cubicBezTo>
                  <a:pt x="6994" y="18147"/>
                  <a:pt x="6924" y="18158"/>
                  <a:pt x="6855" y="18158"/>
                </a:cubicBezTo>
                <a:cubicBezTo>
                  <a:pt x="6568" y="18158"/>
                  <a:pt x="6295" y="17959"/>
                  <a:pt x="6097" y="17761"/>
                </a:cubicBezTo>
                <a:cubicBezTo>
                  <a:pt x="5774" y="17438"/>
                  <a:pt x="5547" y="17059"/>
                  <a:pt x="5376" y="16642"/>
                </a:cubicBezTo>
                <a:cubicBezTo>
                  <a:pt x="4959" y="15619"/>
                  <a:pt x="4561" y="14595"/>
                  <a:pt x="4182" y="13571"/>
                </a:cubicBezTo>
                <a:cubicBezTo>
                  <a:pt x="3405" y="11505"/>
                  <a:pt x="2703" y="9401"/>
                  <a:pt x="2059" y="7278"/>
                </a:cubicBezTo>
                <a:cubicBezTo>
                  <a:pt x="1414" y="5154"/>
                  <a:pt x="846" y="3012"/>
                  <a:pt x="334" y="851"/>
                </a:cubicBezTo>
                <a:cubicBezTo>
                  <a:pt x="277" y="586"/>
                  <a:pt x="220" y="320"/>
                  <a:pt x="163" y="55"/>
                </a:cubicBezTo>
                <a:cubicBezTo>
                  <a:pt x="156" y="17"/>
                  <a:pt x="126" y="0"/>
                  <a:pt x="95" y="0"/>
                </a:cubicBezTo>
                <a:close/>
              </a:path>
            </a:pathLst>
          </a:custGeom>
          <a:solidFill>
            <a:srgbClr val="1C5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11"/>
          <p:cNvSpPr/>
          <p:nvPr/>
        </p:nvSpPr>
        <p:spPr>
          <a:xfrm rot="-9900083">
            <a:off x="-1242749" y="2125430"/>
            <a:ext cx="3386946" cy="5315794"/>
          </a:xfrm>
          <a:custGeom>
            <a:avLst/>
            <a:gdLst/>
            <a:ahLst/>
            <a:cxnLst/>
            <a:rect l="l" t="t" r="r" b="b"/>
            <a:pathLst>
              <a:path w="55812" h="94461" extrusionOk="0">
                <a:moveTo>
                  <a:pt x="36054" y="83719"/>
                </a:moveTo>
                <a:cubicBezTo>
                  <a:pt x="36059" y="85810"/>
                  <a:pt x="36230" y="87883"/>
                  <a:pt x="36585" y="89937"/>
                </a:cubicBezTo>
                <a:cubicBezTo>
                  <a:pt x="36680" y="90449"/>
                  <a:pt x="36775" y="90942"/>
                  <a:pt x="36888" y="91454"/>
                </a:cubicBezTo>
                <a:cubicBezTo>
                  <a:pt x="36926" y="91719"/>
                  <a:pt x="37002" y="91984"/>
                  <a:pt x="37059" y="92250"/>
                </a:cubicBezTo>
                <a:cubicBezTo>
                  <a:pt x="37097" y="92439"/>
                  <a:pt x="37305" y="92856"/>
                  <a:pt x="37211" y="93046"/>
                </a:cubicBezTo>
                <a:cubicBezTo>
                  <a:pt x="37154" y="93160"/>
                  <a:pt x="36831" y="93255"/>
                  <a:pt x="36718" y="93311"/>
                </a:cubicBezTo>
                <a:cubicBezTo>
                  <a:pt x="36509" y="93425"/>
                  <a:pt x="36282" y="93539"/>
                  <a:pt x="36035" y="93634"/>
                </a:cubicBezTo>
                <a:cubicBezTo>
                  <a:pt x="35599" y="93804"/>
                  <a:pt x="35144" y="93937"/>
                  <a:pt x="34689" y="93994"/>
                </a:cubicBezTo>
                <a:cubicBezTo>
                  <a:pt x="34597" y="94004"/>
                  <a:pt x="34505" y="94009"/>
                  <a:pt x="34414" y="94009"/>
                </a:cubicBezTo>
                <a:cubicBezTo>
                  <a:pt x="33623" y="94009"/>
                  <a:pt x="32889" y="93638"/>
                  <a:pt x="32566" y="92856"/>
                </a:cubicBezTo>
                <a:cubicBezTo>
                  <a:pt x="32244" y="92041"/>
                  <a:pt x="32471" y="91093"/>
                  <a:pt x="32756" y="90297"/>
                </a:cubicBezTo>
                <a:cubicBezTo>
                  <a:pt x="33362" y="88572"/>
                  <a:pt x="34234" y="86923"/>
                  <a:pt x="35125" y="85331"/>
                </a:cubicBezTo>
                <a:cubicBezTo>
                  <a:pt x="35426" y="84788"/>
                  <a:pt x="35736" y="84251"/>
                  <a:pt x="36054" y="83719"/>
                </a:cubicBezTo>
                <a:close/>
                <a:moveTo>
                  <a:pt x="43850" y="72899"/>
                </a:moveTo>
                <a:cubicBezTo>
                  <a:pt x="43926" y="74041"/>
                  <a:pt x="43988" y="75183"/>
                  <a:pt x="44035" y="76326"/>
                </a:cubicBezTo>
                <a:cubicBezTo>
                  <a:pt x="44111" y="78487"/>
                  <a:pt x="44149" y="80629"/>
                  <a:pt x="44130" y="82790"/>
                </a:cubicBezTo>
                <a:cubicBezTo>
                  <a:pt x="44111" y="83871"/>
                  <a:pt x="44092" y="84970"/>
                  <a:pt x="44054" y="86051"/>
                </a:cubicBezTo>
                <a:cubicBezTo>
                  <a:pt x="44016" y="87037"/>
                  <a:pt x="44092" y="88117"/>
                  <a:pt x="43864" y="89065"/>
                </a:cubicBezTo>
                <a:cubicBezTo>
                  <a:pt x="43789" y="89463"/>
                  <a:pt x="43599" y="89823"/>
                  <a:pt x="43334" y="90127"/>
                </a:cubicBezTo>
                <a:cubicBezTo>
                  <a:pt x="43194" y="90249"/>
                  <a:pt x="43052" y="90301"/>
                  <a:pt x="42914" y="90301"/>
                </a:cubicBezTo>
                <a:cubicBezTo>
                  <a:pt x="42585" y="90301"/>
                  <a:pt x="42287" y="90001"/>
                  <a:pt x="42139" y="89653"/>
                </a:cubicBezTo>
                <a:cubicBezTo>
                  <a:pt x="41874" y="88970"/>
                  <a:pt x="41760" y="88193"/>
                  <a:pt x="41609" y="87473"/>
                </a:cubicBezTo>
                <a:cubicBezTo>
                  <a:pt x="41324" y="86165"/>
                  <a:pt x="41021" y="84724"/>
                  <a:pt x="40149" y="83643"/>
                </a:cubicBezTo>
                <a:cubicBezTo>
                  <a:pt x="39770" y="83169"/>
                  <a:pt x="39277" y="82809"/>
                  <a:pt x="38708" y="82582"/>
                </a:cubicBezTo>
                <a:cubicBezTo>
                  <a:pt x="38695" y="82577"/>
                  <a:pt x="38683" y="82574"/>
                  <a:pt x="38671" y="82574"/>
                </a:cubicBezTo>
                <a:cubicBezTo>
                  <a:pt x="38594" y="82574"/>
                  <a:pt x="38540" y="82668"/>
                  <a:pt x="38557" y="82733"/>
                </a:cubicBezTo>
                <a:cubicBezTo>
                  <a:pt x="38917" y="84667"/>
                  <a:pt x="39277" y="86601"/>
                  <a:pt x="39618" y="88534"/>
                </a:cubicBezTo>
                <a:lnTo>
                  <a:pt x="40149" y="91397"/>
                </a:lnTo>
                <a:cubicBezTo>
                  <a:pt x="40263" y="92136"/>
                  <a:pt x="40452" y="92875"/>
                  <a:pt x="40187" y="93596"/>
                </a:cubicBezTo>
                <a:cubicBezTo>
                  <a:pt x="40092" y="93861"/>
                  <a:pt x="39921" y="94183"/>
                  <a:pt x="39618" y="94240"/>
                </a:cubicBezTo>
                <a:cubicBezTo>
                  <a:pt x="39604" y="94243"/>
                  <a:pt x="39590" y="94244"/>
                  <a:pt x="39576" y="94244"/>
                </a:cubicBezTo>
                <a:cubicBezTo>
                  <a:pt x="39294" y="94244"/>
                  <a:pt x="39081" y="93717"/>
                  <a:pt x="38955" y="93482"/>
                </a:cubicBezTo>
                <a:cubicBezTo>
                  <a:pt x="38670" y="92856"/>
                  <a:pt x="38462" y="92193"/>
                  <a:pt x="38348" y="91511"/>
                </a:cubicBezTo>
                <a:cubicBezTo>
                  <a:pt x="38083" y="90146"/>
                  <a:pt x="38045" y="88762"/>
                  <a:pt x="37855" y="87397"/>
                </a:cubicBezTo>
                <a:cubicBezTo>
                  <a:pt x="37647" y="85994"/>
                  <a:pt x="37230" y="84610"/>
                  <a:pt x="36244" y="83549"/>
                </a:cubicBezTo>
                <a:cubicBezTo>
                  <a:pt x="36227" y="83526"/>
                  <a:pt x="36203" y="83515"/>
                  <a:pt x="36178" y="83514"/>
                </a:cubicBezTo>
                <a:lnTo>
                  <a:pt x="36178" y="83514"/>
                </a:lnTo>
                <a:cubicBezTo>
                  <a:pt x="38436" y="79777"/>
                  <a:pt x="41102" y="76305"/>
                  <a:pt x="43850" y="72899"/>
                </a:cubicBezTo>
                <a:close/>
                <a:moveTo>
                  <a:pt x="124" y="0"/>
                </a:moveTo>
                <a:cubicBezTo>
                  <a:pt x="60" y="0"/>
                  <a:pt x="1" y="49"/>
                  <a:pt x="36" y="119"/>
                </a:cubicBezTo>
                <a:lnTo>
                  <a:pt x="17" y="119"/>
                </a:lnTo>
                <a:cubicBezTo>
                  <a:pt x="2955" y="8498"/>
                  <a:pt x="5989" y="16839"/>
                  <a:pt x="9135" y="25123"/>
                </a:cubicBezTo>
                <a:cubicBezTo>
                  <a:pt x="9894" y="27152"/>
                  <a:pt x="10671" y="29180"/>
                  <a:pt x="11467" y="31208"/>
                </a:cubicBezTo>
                <a:cubicBezTo>
                  <a:pt x="12168" y="33028"/>
                  <a:pt x="12794" y="34905"/>
                  <a:pt x="13647" y="36649"/>
                </a:cubicBezTo>
                <a:cubicBezTo>
                  <a:pt x="14292" y="37976"/>
                  <a:pt x="15221" y="39246"/>
                  <a:pt x="16623" y="39796"/>
                </a:cubicBezTo>
                <a:cubicBezTo>
                  <a:pt x="17283" y="40054"/>
                  <a:pt x="17979" y="40142"/>
                  <a:pt x="18690" y="40142"/>
                </a:cubicBezTo>
                <a:cubicBezTo>
                  <a:pt x="19959" y="40142"/>
                  <a:pt x="21272" y="39862"/>
                  <a:pt x="22500" y="39777"/>
                </a:cubicBezTo>
                <a:cubicBezTo>
                  <a:pt x="23246" y="39726"/>
                  <a:pt x="23995" y="39701"/>
                  <a:pt x="24747" y="39701"/>
                </a:cubicBezTo>
                <a:cubicBezTo>
                  <a:pt x="26249" y="39701"/>
                  <a:pt x="27757" y="39802"/>
                  <a:pt x="29249" y="40004"/>
                </a:cubicBezTo>
                <a:cubicBezTo>
                  <a:pt x="31106" y="40270"/>
                  <a:pt x="33021" y="40668"/>
                  <a:pt x="34727" y="41502"/>
                </a:cubicBezTo>
                <a:cubicBezTo>
                  <a:pt x="36433" y="42317"/>
                  <a:pt x="37836" y="43682"/>
                  <a:pt x="38708" y="45350"/>
                </a:cubicBezTo>
                <a:cubicBezTo>
                  <a:pt x="39580" y="46981"/>
                  <a:pt x="40054" y="48782"/>
                  <a:pt x="40471" y="50545"/>
                </a:cubicBezTo>
                <a:cubicBezTo>
                  <a:pt x="42179" y="57664"/>
                  <a:pt x="43282" y="64918"/>
                  <a:pt x="43803" y="72216"/>
                </a:cubicBezTo>
                <a:lnTo>
                  <a:pt x="43803" y="72216"/>
                </a:lnTo>
                <a:cubicBezTo>
                  <a:pt x="43494" y="72599"/>
                  <a:pt x="43186" y="72983"/>
                  <a:pt x="42879" y="73369"/>
                </a:cubicBezTo>
                <a:cubicBezTo>
                  <a:pt x="40831" y="75966"/>
                  <a:pt x="38822" y="78601"/>
                  <a:pt x="37021" y="81387"/>
                </a:cubicBezTo>
                <a:cubicBezTo>
                  <a:pt x="35277" y="84098"/>
                  <a:pt x="33571" y="87018"/>
                  <a:pt x="32471" y="90070"/>
                </a:cubicBezTo>
                <a:cubicBezTo>
                  <a:pt x="31997" y="91359"/>
                  <a:pt x="31770" y="93198"/>
                  <a:pt x="33154" y="94013"/>
                </a:cubicBezTo>
                <a:cubicBezTo>
                  <a:pt x="33534" y="94235"/>
                  <a:pt x="33946" y="94326"/>
                  <a:pt x="34367" y="94326"/>
                </a:cubicBezTo>
                <a:cubicBezTo>
                  <a:pt x="35456" y="94326"/>
                  <a:pt x="36609" y="93717"/>
                  <a:pt x="37457" y="93198"/>
                </a:cubicBezTo>
                <a:cubicBezTo>
                  <a:pt x="37514" y="93160"/>
                  <a:pt x="37533" y="93103"/>
                  <a:pt x="37514" y="93046"/>
                </a:cubicBezTo>
                <a:cubicBezTo>
                  <a:pt x="36725" y="90076"/>
                  <a:pt x="36309" y="87016"/>
                  <a:pt x="36300" y="83937"/>
                </a:cubicBezTo>
                <a:lnTo>
                  <a:pt x="36300" y="83937"/>
                </a:lnTo>
                <a:cubicBezTo>
                  <a:pt x="38208" y="86250"/>
                  <a:pt x="37579" y="89653"/>
                  <a:pt x="38348" y="92383"/>
                </a:cubicBezTo>
                <a:cubicBezTo>
                  <a:pt x="38500" y="93065"/>
                  <a:pt x="38803" y="93710"/>
                  <a:pt x="39201" y="94297"/>
                </a:cubicBezTo>
                <a:cubicBezTo>
                  <a:pt x="39289" y="94413"/>
                  <a:pt x="39407" y="94460"/>
                  <a:pt x="39532" y="94460"/>
                </a:cubicBezTo>
                <a:cubicBezTo>
                  <a:pt x="39756" y="94460"/>
                  <a:pt x="40003" y="94309"/>
                  <a:pt x="40149" y="94127"/>
                </a:cubicBezTo>
                <a:cubicBezTo>
                  <a:pt x="40490" y="93728"/>
                  <a:pt x="40566" y="93103"/>
                  <a:pt x="40547" y="92591"/>
                </a:cubicBezTo>
                <a:cubicBezTo>
                  <a:pt x="40509" y="91681"/>
                  <a:pt x="40244" y="90752"/>
                  <a:pt x="40092" y="89861"/>
                </a:cubicBezTo>
                <a:cubicBezTo>
                  <a:pt x="39670" y="87551"/>
                  <a:pt x="39266" y="85241"/>
                  <a:pt x="38846" y="82914"/>
                </a:cubicBezTo>
                <a:lnTo>
                  <a:pt x="38846" y="82914"/>
                </a:lnTo>
                <a:cubicBezTo>
                  <a:pt x="40217" y="83575"/>
                  <a:pt x="40753" y="85091"/>
                  <a:pt x="41116" y="86487"/>
                </a:cubicBezTo>
                <a:cubicBezTo>
                  <a:pt x="41305" y="87245"/>
                  <a:pt x="41438" y="88022"/>
                  <a:pt x="41628" y="88781"/>
                </a:cubicBezTo>
                <a:cubicBezTo>
                  <a:pt x="41760" y="89349"/>
                  <a:pt x="41874" y="90146"/>
                  <a:pt x="42443" y="90468"/>
                </a:cubicBezTo>
                <a:cubicBezTo>
                  <a:pt x="42589" y="90550"/>
                  <a:pt x="42735" y="90587"/>
                  <a:pt x="42876" y="90587"/>
                </a:cubicBezTo>
                <a:cubicBezTo>
                  <a:pt x="43193" y="90587"/>
                  <a:pt x="43484" y="90402"/>
                  <a:pt x="43694" y="90127"/>
                </a:cubicBezTo>
                <a:cubicBezTo>
                  <a:pt x="44168" y="89539"/>
                  <a:pt x="44225" y="88781"/>
                  <a:pt x="44263" y="88060"/>
                </a:cubicBezTo>
                <a:cubicBezTo>
                  <a:pt x="44376" y="85842"/>
                  <a:pt x="44433" y="83624"/>
                  <a:pt x="44433" y="81425"/>
                </a:cubicBezTo>
                <a:cubicBezTo>
                  <a:pt x="44433" y="78462"/>
                  <a:pt x="44333" y="75502"/>
                  <a:pt x="44134" y="72549"/>
                </a:cubicBezTo>
                <a:lnTo>
                  <a:pt x="44134" y="72549"/>
                </a:lnTo>
                <a:cubicBezTo>
                  <a:pt x="45525" y="70831"/>
                  <a:pt x="46934" y="69129"/>
                  <a:pt x="48319" y="67416"/>
                </a:cubicBezTo>
                <a:cubicBezTo>
                  <a:pt x="50916" y="64213"/>
                  <a:pt x="53457" y="60952"/>
                  <a:pt x="55694" y="57464"/>
                </a:cubicBezTo>
                <a:cubicBezTo>
                  <a:pt x="55812" y="57293"/>
                  <a:pt x="55657" y="57122"/>
                  <a:pt x="55493" y="57122"/>
                </a:cubicBezTo>
                <a:cubicBezTo>
                  <a:pt x="55421" y="57122"/>
                  <a:pt x="55348" y="57155"/>
                  <a:pt x="55295" y="57236"/>
                </a:cubicBezTo>
                <a:cubicBezTo>
                  <a:pt x="51966" y="62402"/>
                  <a:pt x="47953" y="67087"/>
                  <a:pt x="44086" y="71866"/>
                </a:cubicBezTo>
                <a:lnTo>
                  <a:pt x="44086" y="71866"/>
                </a:lnTo>
                <a:cubicBezTo>
                  <a:pt x="43682" y="66321"/>
                  <a:pt x="42926" y="60806"/>
                  <a:pt x="41817" y="55360"/>
                </a:cubicBezTo>
                <a:cubicBezTo>
                  <a:pt x="41400" y="53255"/>
                  <a:pt x="40945" y="51132"/>
                  <a:pt x="40376" y="49066"/>
                </a:cubicBezTo>
                <a:cubicBezTo>
                  <a:pt x="39921" y="47379"/>
                  <a:pt x="39315" y="45673"/>
                  <a:pt x="38310" y="44213"/>
                </a:cubicBezTo>
                <a:cubicBezTo>
                  <a:pt x="36130" y="41104"/>
                  <a:pt x="32301" y="40175"/>
                  <a:pt x="28737" y="39739"/>
                </a:cubicBezTo>
                <a:cubicBezTo>
                  <a:pt x="27406" y="39567"/>
                  <a:pt x="26076" y="39485"/>
                  <a:pt x="24745" y="39485"/>
                </a:cubicBezTo>
                <a:cubicBezTo>
                  <a:pt x="23877" y="39485"/>
                  <a:pt x="23008" y="39520"/>
                  <a:pt x="22140" y="39587"/>
                </a:cubicBezTo>
                <a:cubicBezTo>
                  <a:pt x="21041" y="39680"/>
                  <a:pt x="19854" y="39911"/>
                  <a:pt x="18707" y="39911"/>
                </a:cubicBezTo>
                <a:cubicBezTo>
                  <a:pt x="17736" y="39911"/>
                  <a:pt x="16794" y="39745"/>
                  <a:pt x="15960" y="39189"/>
                </a:cubicBezTo>
                <a:cubicBezTo>
                  <a:pt x="14519" y="38204"/>
                  <a:pt x="13780" y="36479"/>
                  <a:pt x="13173" y="34924"/>
                </a:cubicBezTo>
                <a:cubicBezTo>
                  <a:pt x="12339" y="32820"/>
                  <a:pt x="11543" y="30735"/>
                  <a:pt x="10728" y="28630"/>
                </a:cubicBezTo>
                <a:cubicBezTo>
                  <a:pt x="7505" y="20194"/>
                  <a:pt x="4377" y="11721"/>
                  <a:pt x="1344" y="3228"/>
                </a:cubicBezTo>
                <a:cubicBezTo>
                  <a:pt x="965" y="2166"/>
                  <a:pt x="586" y="1124"/>
                  <a:pt x="226" y="62"/>
                </a:cubicBezTo>
                <a:cubicBezTo>
                  <a:pt x="204" y="19"/>
                  <a:pt x="163" y="0"/>
                  <a:pt x="1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hadows Into Light"/>
              <a:buNone/>
              <a:defRPr sz="3000" b="1">
                <a:solidFill>
                  <a:schemeClr val="dk2"/>
                </a:solidFill>
                <a:latin typeface="Shadows Into Light"/>
                <a:ea typeface="Shadows Into Light"/>
                <a:cs typeface="Shadows Into Light"/>
                <a:sym typeface="Shadows In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verpass Black"/>
              <a:buNone/>
              <a:defRPr sz="3000">
                <a:solidFill>
                  <a:schemeClr val="dk2"/>
                </a:solidFill>
                <a:latin typeface="Overpass Black"/>
                <a:ea typeface="Overpass Black"/>
                <a:cs typeface="Overpass Black"/>
                <a:sym typeface="Overpas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6" name="Google Shape;2176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2437" y="17325"/>
            <a:ext cx="6439125" cy="4285374"/>
          </a:xfrm>
          <a:prstGeom prst="rect">
            <a:avLst/>
          </a:prstGeom>
          <a:noFill/>
          <a:ln>
            <a:noFill/>
          </a:ln>
        </p:spPr>
      </p:pic>
      <p:sp>
        <p:nvSpPr>
          <p:cNvPr id="2177" name="Google Shape;2177;p44"/>
          <p:cNvSpPr txBox="1"/>
          <p:nvPr/>
        </p:nvSpPr>
        <p:spPr>
          <a:xfrm>
            <a:off x="2152913" y="4603444"/>
            <a:ext cx="47289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178" name="Google Shape;2178;p44"/>
          <p:cNvSpPr txBox="1">
            <a:spLocks noGrp="1"/>
          </p:cNvSpPr>
          <p:nvPr>
            <p:ph type="title"/>
          </p:nvPr>
        </p:nvSpPr>
        <p:spPr>
          <a:xfrm>
            <a:off x="2421000" y="4226508"/>
            <a:ext cx="4302000" cy="6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Featuring: </a:t>
            </a:r>
            <a:r>
              <a:rPr lang="en" sz="190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Alka Seltzer</a:t>
            </a:r>
            <a:endParaRPr sz="1900" b="1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p57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43476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A conclusion is the last part of an experiment findings are clearly summarized</a:t>
            </a:r>
            <a:endParaRPr sz="170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700"/>
              <a:t>Not necessarily the end of the experiment – one conclusion can lead directly to another experiment</a:t>
            </a:r>
            <a:endParaRPr sz="17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700"/>
          </a:p>
          <a:p>
            <a:pPr marL="457200" lvl="0" indent="-349250" algn="l" rtl="0">
              <a:spcBef>
                <a:spcPts val="1600"/>
              </a:spcBef>
              <a:spcAft>
                <a:spcPts val="0"/>
              </a:spcAft>
              <a:buSzPts val="1900"/>
              <a:buChar char="●"/>
            </a:pPr>
            <a:r>
              <a:rPr lang="en" sz="1700" b="1"/>
              <a:t>ALKA SELTZER – </a:t>
            </a:r>
            <a:r>
              <a:rPr lang="en" sz="1700"/>
              <a:t>What conclusions can be drawn and how can we interpret them?</a:t>
            </a:r>
            <a:endParaRPr sz="17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62" name="Google Shape;2262;p5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Drawing Conclusions</a:t>
            </a:r>
            <a:endParaRPr/>
          </a:p>
        </p:txBody>
      </p:sp>
      <p:pic>
        <p:nvPicPr>
          <p:cNvPr id="2263" name="Google Shape;2263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506" y="1121950"/>
            <a:ext cx="2901925" cy="327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" name="Google Shape;2268;p58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Once a conclusion has been reached, results can be shared with the rest of the scientific community to verify results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Examples of communicating results: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Publish research to scientific journals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Share research with general public in news, internet, social media, etc.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Speak at a conference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Call up your science BFF and tell them all about the research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69" name="Google Shape;2269;p58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6. Communicate Results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4" name="Google Shape;227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76200"/>
            <a:ext cx="9144001" cy="502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p60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#2: Identifying Variables</a:t>
            </a:r>
            <a:endParaRPr/>
          </a:p>
        </p:txBody>
      </p:sp>
      <p:sp>
        <p:nvSpPr>
          <p:cNvPr id="2280" name="Google Shape;2280;p60"/>
          <p:cNvSpPr txBox="1">
            <a:spLocks noGrp="1"/>
          </p:cNvSpPr>
          <p:nvPr>
            <p:ph type="subTitle" idx="1"/>
          </p:nvPr>
        </p:nvSpPr>
        <p:spPr>
          <a:xfrm>
            <a:off x="720000" y="1475700"/>
            <a:ext cx="4452000" cy="283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Work with your small group to complete </a:t>
            </a:r>
            <a:r>
              <a:rPr lang="en" sz="2000" b="1" dirty="0"/>
              <a:t>#2: Identifying Variables</a:t>
            </a:r>
            <a:endParaRPr sz="2000" b="1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Communicate with each other to determine the correct answers!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Stuck? Check Week 1 Slides (on your class home page) or raise your hands for support.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 dirty="0"/>
              <a:t>We will check our answers tomorrow. </a:t>
            </a:r>
            <a:endParaRPr sz="2000" dirty="0"/>
          </a:p>
        </p:txBody>
      </p:sp>
      <p:pic>
        <p:nvPicPr>
          <p:cNvPr id="2281" name="Google Shape;228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5375" y="1242937"/>
            <a:ext cx="3667200" cy="3123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3" name="Google Shape;2183;p45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3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Posing a question and beginning the research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Developing a hypothesis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Experimental Design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Interpreting data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Drawing conclusions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Communicate results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p46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43761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800"/>
              <a:t>A scientific question is one that can be answered by gaining evidence and data.</a:t>
            </a:r>
            <a:endParaRPr sz="18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1800"/>
              <a:t>Scientists WONDER and are CURIOUS human beings</a:t>
            </a:r>
            <a:endParaRPr sz="18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23850" algn="l" rtl="0">
              <a:spcBef>
                <a:spcPts val="1600"/>
              </a:spcBef>
              <a:spcAft>
                <a:spcPts val="0"/>
              </a:spcAft>
              <a:buSzPts val="1500"/>
              <a:buChar char="●"/>
            </a:pPr>
            <a:r>
              <a:rPr lang="en" sz="1800" b="1"/>
              <a:t>ALKA SELTZER – What was the starting question?</a:t>
            </a:r>
            <a:r>
              <a:rPr lang="en" b="1"/>
              <a:t> 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89" name="Google Shape;2189;p4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Posing a question and beginning the research</a:t>
            </a:r>
            <a:endParaRPr/>
          </a:p>
        </p:txBody>
      </p:sp>
      <p:pic>
        <p:nvPicPr>
          <p:cNvPr id="2190" name="Google Shape;2190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3513" y="1651775"/>
            <a:ext cx="3095625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47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hypothesis is a possible explanation for a set of observations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hypothesis </a:t>
            </a:r>
            <a:r>
              <a:rPr lang="en" sz="2000" b="1"/>
              <a:t>must be able to be tested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A strong hypothesis is shown as an "</a:t>
            </a:r>
            <a:r>
              <a:rPr lang="en" sz="2000" b="1" u="sng">
                <a:highlight>
                  <a:srgbClr val="FDB2AD"/>
                </a:highlight>
              </a:rPr>
              <a:t>if...</a:t>
            </a:r>
            <a:r>
              <a:rPr lang="en" sz="2000" b="1" u="sng"/>
              <a:t> </a:t>
            </a:r>
            <a:r>
              <a:rPr lang="en" sz="2000" b="1" u="sng">
                <a:highlight>
                  <a:srgbClr val="F9CB9C"/>
                </a:highlight>
              </a:rPr>
              <a:t>then…</a:t>
            </a:r>
            <a:r>
              <a:rPr lang="en" sz="2000" b="1" u="sng"/>
              <a:t> </a:t>
            </a:r>
            <a:r>
              <a:rPr lang="en" sz="2000" b="1" u="sng">
                <a:highlight>
                  <a:srgbClr val="FFE599"/>
                </a:highlight>
              </a:rPr>
              <a:t>because...</a:t>
            </a:r>
            <a:r>
              <a:rPr lang="en" sz="2000"/>
              <a:t>" statement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" sz="2000"/>
              <a:t>Example: </a:t>
            </a:r>
            <a:r>
              <a:rPr lang="en" sz="2000" b="1" u="sng">
                <a:highlight>
                  <a:srgbClr val="FDB2AD"/>
                </a:highlight>
              </a:rPr>
              <a:t>IF</a:t>
            </a:r>
            <a:r>
              <a:rPr lang="en" sz="2000">
                <a:highlight>
                  <a:srgbClr val="FDB2AD"/>
                </a:highlight>
              </a:rPr>
              <a:t> </a:t>
            </a:r>
            <a:r>
              <a:rPr lang="en" sz="2000"/>
              <a:t>a plant is exposed to sunlight, </a:t>
            </a:r>
            <a:r>
              <a:rPr lang="en" sz="2000" b="1" u="sng">
                <a:highlight>
                  <a:srgbClr val="F9CB9C"/>
                </a:highlight>
              </a:rPr>
              <a:t>THEN </a:t>
            </a:r>
            <a:r>
              <a:rPr lang="en" sz="2000"/>
              <a:t>it will grow taller than a plant that is not in sunlight </a:t>
            </a:r>
            <a:r>
              <a:rPr lang="en" sz="2000" b="1" u="sng">
                <a:highlight>
                  <a:srgbClr val="FFE599"/>
                </a:highlight>
              </a:rPr>
              <a:t>BECAUSE </a:t>
            </a:r>
            <a:r>
              <a:rPr lang="en" sz="2000"/>
              <a:t>it create more glucose during photosynthesis.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●"/>
            </a:pPr>
            <a:r>
              <a:rPr lang="en" sz="2000" b="1"/>
              <a:t>ALKA SELTZER – What was the original hypothesis?</a:t>
            </a:r>
            <a:endParaRPr sz="20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96" name="Google Shape;2196;p47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2. Developing a hypothesis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8"/>
          <p:cNvSpPr txBox="1">
            <a:spLocks noGrp="1"/>
          </p:cNvSpPr>
          <p:nvPr>
            <p:ph type="body" idx="1"/>
          </p:nvPr>
        </p:nvSpPr>
        <p:spPr>
          <a:xfrm>
            <a:off x="491400" y="903450"/>
            <a:ext cx="77040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Design will be made to test the hypothesis by a detailed step-by-step procedure and we need to identify the different variables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Variables are any factors of an experiment that can be changed</a:t>
            </a:r>
            <a:endParaRPr sz="14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Independent Variable</a:t>
            </a:r>
            <a:r>
              <a:rPr lang="en"/>
              <a:t> – the factor you want to test; the variable being changed by you ON PURPOSE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Dependent Variable</a:t>
            </a:r>
            <a:r>
              <a:rPr lang="en"/>
              <a:t> – the factor being measured or observed during an experiment; the variable being changed because of the independent variable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b="1"/>
              <a:t>Constants</a:t>
            </a:r>
            <a:r>
              <a:rPr lang="en"/>
              <a:t>– kept the same for every treatment</a:t>
            </a:r>
            <a:endParaRPr/>
          </a:p>
        </p:txBody>
      </p:sp>
      <p:sp>
        <p:nvSpPr>
          <p:cNvPr id="2202" name="Google Shape;2202;p48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Experimental Design</a:t>
            </a:r>
            <a:endParaRPr/>
          </a:p>
        </p:txBody>
      </p:sp>
      <p:pic>
        <p:nvPicPr>
          <p:cNvPr id="2203" name="Google Shape;2203;p48"/>
          <p:cNvPicPr preferRelativeResize="0"/>
          <p:nvPr/>
        </p:nvPicPr>
        <p:blipFill rotWithShape="1">
          <a:blip r:embed="rId3">
            <a:alphaModFix/>
          </a:blip>
          <a:srcRect t="12532" b="18606"/>
          <a:stretch/>
        </p:blipFill>
        <p:spPr>
          <a:xfrm>
            <a:off x="4762500" y="2880750"/>
            <a:ext cx="4381500" cy="22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204" name="Google Shape;2204;p48"/>
          <p:cNvSpPr txBox="1"/>
          <p:nvPr/>
        </p:nvSpPr>
        <p:spPr>
          <a:xfrm>
            <a:off x="1017275" y="3631825"/>
            <a:ext cx="36222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ALKA SELTZER -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Independent variable was... 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Dependent variable was…?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Some constants were…?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" name="Google Shape;2209;p49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3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Posing a question and beginning the research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Developing a hypothesis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Experimental Design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Interpreting data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Drawing conclusions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Communicate results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0" name="Google Shape;2210;p49"/>
          <p:cNvSpPr/>
          <p:nvPr/>
        </p:nvSpPr>
        <p:spPr>
          <a:xfrm>
            <a:off x="1492650" y="684525"/>
            <a:ext cx="6367800" cy="21678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1" name="Google Shape;2211;p49"/>
          <p:cNvSpPr/>
          <p:nvPr/>
        </p:nvSpPr>
        <p:spPr>
          <a:xfrm>
            <a:off x="2700100" y="2894325"/>
            <a:ext cx="3802800" cy="1488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2" name="Google Shape;2212;p49"/>
          <p:cNvSpPr txBox="1"/>
          <p:nvPr/>
        </p:nvSpPr>
        <p:spPr>
          <a:xfrm>
            <a:off x="6911875" y="3175475"/>
            <a:ext cx="16734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We will continue examining the Scientific Method tomorrow. 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p50"/>
          <p:cNvSpPr txBox="1">
            <a:spLocks noGrp="1"/>
          </p:cNvSpPr>
          <p:nvPr>
            <p:ph type="title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0"/>
              <a:t>Use remainder of class time to work on </a:t>
            </a:r>
            <a:r>
              <a:rPr lang="en" sz="4400"/>
              <a:t>#1: Were you focused?</a:t>
            </a:r>
            <a:endParaRPr sz="4400"/>
          </a:p>
        </p:txBody>
      </p:sp>
      <p:sp>
        <p:nvSpPr>
          <p:cNvPr id="2218" name="Google Shape;2218;p50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Will let you edit after you submit - feel free to modify answers after submission.</a:t>
            </a:r>
            <a:endParaRPr/>
          </a:p>
          <a:p>
            <a: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/>
              <a:t>Due before class tomorrow.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6" name="Google Shape;2246;p55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348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Posing a question and beginning the research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Developing a hypothesis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Experimental Design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Interpreting data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Drawing conclusions</a:t>
            </a:r>
            <a:endParaRPr sz="3300"/>
          </a:p>
          <a:p>
            <a:pPr marL="457200" lvl="0" indent="-438150" algn="ctr" rtl="0">
              <a:spcBef>
                <a:spcPts val="0"/>
              </a:spcBef>
              <a:spcAft>
                <a:spcPts val="0"/>
              </a:spcAft>
              <a:buSzPts val="3300"/>
              <a:buAutoNum type="arabicPeriod"/>
            </a:pPr>
            <a:r>
              <a:rPr lang="en" sz="3300"/>
              <a:t>Communicate results</a:t>
            </a:r>
            <a:endParaRPr sz="33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7" name="Google Shape;2247;p55"/>
          <p:cNvSpPr/>
          <p:nvPr/>
        </p:nvSpPr>
        <p:spPr>
          <a:xfrm>
            <a:off x="1492650" y="684525"/>
            <a:ext cx="6367800" cy="216780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8" name="Google Shape;2248;p55"/>
          <p:cNvSpPr/>
          <p:nvPr/>
        </p:nvSpPr>
        <p:spPr>
          <a:xfrm>
            <a:off x="2700100" y="2894325"/>
            <a:ext cx="3802800" cy="1488600"/>
          </a:xfrm>
          <a:prstGeom prst="rect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9" name="Google Shape;2249;p55"/>
          <p:cNvSpPr txBox="1"/>
          <p:nvPr/>
        </p:nvSpPr>
        <p:spPr>
          <a:xfrm>
            <a:off x="6911875" y="3175475"/>
            <a:ext cx="1673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Open Sans"/>
                <a:ea typeface="Open Sans"/>
                <a:cs typeface="Open Sans"/>
                <a:sym typeface="Open Sans"/>
              </a:rPr>
              <a:t>Let’s continue examining the Scientific Method.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" name="Google Shape;2254;p56"/>
          <p:cNvSpPr txBox="1">
            <a:spLocks noGrp="1"/>
          </p:cNvSpPr>
          <p:nvPr>
            <p:ph type="body" idx="1"/>
          </p:nvPr>
        </p:nvSpPr>
        <p:spPr>
          <a:xfrm>
            <a:off x="720000" y="1055850"/>
            <a:ext cx="4537500" cy="35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</a:t>
            </a:r>
            <a:r>
              <a:rPr lang="en" sz="1600" b="1" i="1"/>
              <a:t>qualitative </a:t>
            </a:r>
            <a:r>
              <a:rPr lang="en" sz="1600"/>
              <a:t>and </a:t>
            </a:r>
            <a:r>
              <a:rPr lang="en" sz="1600" b="1" i="1"/>
              <a:t>quantitative </a:t>
            </a:r>
            <a:r>
              <a:rPr lang="en" sz="1600"/>
              <a:t>measurements made during the experiment are </a:t>
            </a:r>
            <a:r>
              <a:rPr lang="en" sz="1600" b="1" i="1"/>
              <a:t>data</a:t>
            </a:r>
            <a:endParaRPr sz="1600" b="1" i="1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At the end of the experiment it is time to analyze the data to determine what the results of the experiment MEAN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Can be analyzed by using charts, graphs, tables, mathematical operations (mean, median, mode), etc.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 b="1"/>
              <a:t>ALKA SELTZER – </a:t>
            </a:r>
            <a:r>
              <a:rPr lang="en" sz="1600"/>
              <a:t>how could we interpret the data we gained? </a:t>
            </a:r>
            <a:endParaRPr sz="1600"/>
          </a:p>
        </p:txBody>
      </p:sp>
      <p:sp>
        <p:nvSpPr>
          <p:cNvPr id="2255" name="Google Shape;2255;p56"/>
          <p:cNvSpPr txBox="1">
            <a:spLocks noGrp="1"/>
          </p:cNvSpPr>
          <p:nvPr>
            <p:ph type="ctrTitle"/>
          </p:nvPr>
        </p:nvSpPr>
        <p:spPr>
          <a:xfrm>
            <a:off x="736646" y="373025"/>
            <a:ext cx="7672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Interpreting Data</a:t>
            </a:r>
            <a:endParaRPr/>
          </a:p>
        </p:txBody>
      </p:sp>
      <p:pic>
        <p:nvPicPr>
          <p:cNvPr id="2256" name="Google Shape;225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4276" y="1295175"/>
            <a:ext cx="3583350" cy="303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qua Marketing Plan by Slidego">
  <a:themeElements>
    <a:clrScheme name="Simple Light">
      <a:dk1>
        <a:srgbClr val="434343"/>
      </a:dk1>
      <a:lt1>
        <a:srgbClr val="FFFFFF"/>
      </a:lt1>
      <a:dk2>
        <a:srgbClr val="073763"/>
      </a:dk2>
      <a:lt2>
        <a:srgbClr val="3D85C6"/>
      </a:lt2>
      <a:accent1>
        <a:srgbClr val="3D85C6"/>
      </a:accent1>
      <a:accent2>
        <a:srgbClr val="B6D7A8"/>
      </a:accent2>
      <a:accent3>
        <a:srgbClr val="9FC5E8"/>
      </a:accent3>
      <a:accent4>
        <a:srgbClr val="9EDCD9"/>
      </a:accent4>
      <a:accent5>
        <a:srgbClr val="93C47D"/>
      </a:accent5>
      <a:accent6>
        <a:srgbClr val="6FA8DC"/>
      </a:accent6>
      <a:hlink>
        <a:srgbClr val="07376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1499</TotalTime>
  <Words>568</Words>
  <Application>Microsoft Office PowerPoint</Application>
  <PresentationFormat>On-screen Show (16:9)</PresentationFormat>
  <Paragraphs>69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Shadows Into Light</vt:lpstr>
      <vt:lpstr>Fira Sans Extra Condensed Medium</vt:lpstr>
      <vt:lpstr>Overpass Black</vt:lpstr>
      <vt:lpstr>Open Sans SemiBold</vt:lpstr>
      <vt:lpstr>Cabin</vt:lpstr>
      <vt:lpstr>Arial</vt:lpstr>
      <vt:lpstr>Josefin Sans</vt:lpstr>
      <vt:lpstr>Open Sans</vt:lpstr>
      <vt:lpstr>Aqua Marketing Plan by Slidego</vt:lpstr>
      <vt:lpstr>Featuring: Alka Seltzer</vt:lpstr>
      <vt:lpstr>Posing a question and beginning the research Developing a hypothesis Experimental Design Interpreting data Drawing conclusions Communicate results </vt:lpstr>
      <vt:lpstr>1. Posing a question and beginning the research</vt:lpstr>
      <vt:lpstr>2. Developing a hypothesis</vt:lpstr>
      <vt:lpstr>3. Experimental Design</vt:lpstr>
      <vt:lpstr>Posing a question and beginning the research Developing a hypothesis Experimental Design Interpreting data Drawing conclusions Communicate results </vt:lpstr>
      <vt:lpstr>Use remainder of class time to work on #1: Were you focused?</vt:lpstr>
      <vt:lpstr>Posing a question and beginning the research Developing a hypothesis Experimental Design Interpreting data Drawing conclusions Communicate results </vt:lpstr>
      <vt:lpstr>4. Interpreting Data</vt:lpstr>
      <vt:lpstr>5. Drawing Conclusions</vt:lpstr>
      <vt:lpstr>6. Communicate Results</vt:lpstr>
      <vt:lpstr>PowerPoint Presentation</vt:lpstr>
      <vt:lpstr>#2: Identifying Variables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1st Day!!!</dc:title>
  <dc:creator>Tamara Hill</dc:creator>
  <cp:lastModifiedBy>Tamara Hill</cp:lastModifiedBy>
  <cp:revision>9</cp:revision>
  <dcterms:modified xsi:type="dcterms:W3CDTF">2023-08-19T17:23:14Z</dcterms:modified>
</cp:coreProperties>
</file>