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63" r:id="rId2"/>
    <p:sldId id="280" r:id="rId3"/>
    <p:sldId id="294" r:id="rId4"/>
    <p:sldId id="266" r:id="rId5"/>
    <p:sldId id="292" r:id="rId6"/>
    <p:sldId id="289" r:id="rId7"/>
    <p:sldId id="346" r:id="rId8"/>
    <p:sldId id="291" r:id="rId9"/>
    <p:sldId id="293" r:id="rId10"/>
    <p:sldId id="330" r:id="rId11"/>
    <p:sldId id="347" r:id="rId12"/>
    <p:sldId id="348" r:id="rId13"/>
    <p:sldId id="303" r:id="rId14"/>
    <p:sldId id="304" r:id="rId15"/>
    <p:sldId id="296" r:id="rId16"/>
    <p:sldId id="331" r:id="rId17"/>
    <p:sldId id="278" r:id="rId18"/>
    <p:sldId id="335" r:id="rId19"/>
    <p:sldId id="305" r:id="rId20"/>
    <p:sldId id="310" r:id="rId21"/>
    <p:sldId id="314" r:id="rId22"/>
    <p:sldId id="349" r:id="rId23"/>
    <p:sldId id="307" r:id="rId24"/>
    <p:sldId id="350" r:id="rId25"/>
    <p:sldId id="315" r:id="rId26"/>
    <p:sldId id="351" r:id="rId27"/>
    <p:sldId id="353" r:id="rId28"/>
    <p:sldId id="352" r:id="rId29"/>
    <p:sldId id="354" r:id="rId30"/>
    <p:sldId id="337" r:id="rId31"/>
    <p:sldId id="338" r:id="rId32"/>
    <p:sldId id="343" r:id="rId33"/>
    <p:sldId id="344" r:id="rId34"/>
  </p:sldIdLst>
  <p:sldSz cx="11704638" cy="65833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4">
          <p15:clr>
            <a:srgbClr val="A4A3A4"/>
          </p15:clr>
        </p15:guide>
        <p15:guide id="2" orient="horz" pos="201">
          <p15:clr>
            <a:srgbClr val="A4A3A4"/>
          </p15:clr>
        </p15:guide>
        <p15:guide id="3" orient="horz" pos="3945">
          <p15:clr>
            <a:srgbClr val="A4A3A4"/>
          </p15:clr>
        </p15:guide>
        <p15:guide id="4" orient="horz" pos="699">
          <p15:clr>
            <a:srgbClr val="A4A3A4"/>
          </p15:clr>
        </p15:guide>
        <p15:guide id="5" orient="horz" pos="998">
          <p15:clr>
            <a:srgbClr val="A4A3A4"/>
          </p15:clr>
        </p15:guide>
        <p15:guide id="6" pos="3687">
          <p15:clr>
            <a:srgbClr val="A4A3A4"/>
          </p15:clr>
        </p15:guide>
        <p15:guide id="7" pos="374">
          <p15:clr>
            <a:srgbClr val="A4A3A4"/>
          </p15:clr>
        </p15:guide>
        <p15:guide id="8" pos="6998">
          <p15:clr>
            <a:srgbClr val="A4A3A4"/>
          </p15:clr>
        </p15:guide>
        <p15:guide id="9" pos="71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7529"/>
    <a:srgbClr val="DF9559"/>
    <a:srgbClr val="AE6122"/>
    <a:srgbClr val="007296"/>
    <a:srgbClr val="008AB7"/>
    <a:srgbClr val="EDEDED"/>
    <a:srgbClr val="1EAFD5"/>
    <a:srgbClr val="BAE0F1"/>
    <a:srgbClr val="FAAC6C"/>
    <a:srgbClr val="0055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1" autoAdjust="0"/>
    <p:restoredTop sz="94660"/>
  </p:normalViewPr>
  <p:slideViewPr>
    <p:cSldViewPr snapToGrid="0" snapToObjects="1">
      <p:cViewPr varScale="1">
        <p:scale>
          <a:sx n="54" d="100"/>
          <a:sy n="54" d="100"/>
        </p:scale>
        <p:origin x="1181" y="62"/>
      </p:cViewPr>
      <p:guideLst>
        <p:guide orient="horz" pos="2074"/>
        <p:guide orient="horz" pos="201"/>
        <p:guide orient="horz" pos="3945"/>
        <p:guide orient="horz" pos="699"/>
        <p:guide orient="horz" pos="998"/>
        <p:guide pos="3687"/>
        <p:guide pos="374"/>
        <p:guide pos="6998"/>
        <p:guide pos="71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D017ED-3D04-4F95-AD0D-930A9B29208D}" type="datetimeFigureOut">
              <a:rPr lang="en-US" smtClean="0"/>
              <a:t>9/17/2023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CF325D-DD83-4ABB-A477-1FB351D64B95}" type="slidenum">
              <a:rPr lang="en-US" smtClean="0"/>
              <a:t>‹#›</a:t>
            </a:fld>
            <a:endParaRPr lang="en-US"/>
          </a:p>
        </p:txBody>
      </p:sp>
    </p:spTree>
    <p:extLst>
      <p:ext uri="{BB962C8B-B14F-4D97-AF65-F5344CB8AC3E}">
        <p14:creationId xmlns:p14="http://schemas.microsoft.com/office/powerpoint/2010/main" val="3059757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60B1F-69CF-4B23-82E1-76FA6EC36CE5}" type="datetimeFigureOut">
              <a:rPr lang="en-US" smtClean="0"/>
              <a:t>9/17/2023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1A631-65B1-410E-A852-6FB868C5A6C0}" type="slidenum">
              <a:rPr lang="en-US" smtClean="0"/>
              <a:t>‹#›</a:t>
            </a:fld>
            <a:endParaRPr lang="en-US"/>
          </a:p>
        </p:txBody>
      </p:sp>
    </p:spTree>
    <p:extLst>
      <p:ext uri="{BB962C8B-B14F-4D97-AF65-F5344CB8AC3E}">
        <p14:creationId xmlns:p14="http://schemas.microsoft.com/office/powerpoint/2010/main" val="1387593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71A631-65B1-410E-A852-6FB868C5A6C0}" type="slidenum">
              <a:rPr lang="en-US" smtClean="0"/>
              <a:t>33</a:t>
            </a:fld>
            <a:endParaRPr lang="en-US"/>
          </a:p>
        </p:txBody>
      </p:sp>
    </p:spTree>
    <p:extLst>
      <p:ext uri="{BB962C8B-B14F-4D97-AF65-F5344CB8AC3E}">
        <p14:creationId xmlns:p14="http://schemas.microsoft.com/office/powerpoint/2010/main" val="352935480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orange)">
    <p:spTree>
      <p:nvGrpSpPr>
        <p:cNvPr id="1" name=""/>
        <p:cNvGrpSpPr/>
        <p:nvPr/>
      </p:nvGrpSpPr>
      <p:grpSpPr>
        <a:xfrm>
          <a:off x="0" y="0"/>
          <a:ext cx="0" cy="0"/>
          <a:chOff x="0" y="0"/>
          <a:chExt cx="0" cy="0"/>
        </a:xfrm>
      </p:grpSpPr>
      <p:sp>
        <p:nvSpPr>
          <p:cNvPr id="10" name="Rectangle 9"/>
          <p:cNvSpPr/>
          <p:nvPr userDrawn="1"/>
        </p:nvSpPr>
        <p:spPr>
          <a:xfrm>
            <a:off x="833438" y="3318161"/>
            <a:ext cx="10037762" cy="974726"/>
          </a:xfrm>
          <a:prstGeom prst="rect">
            <a:avLst/>
          </a:prstGeom>
          <a:solidFill>
            <a:srgbClr val="D98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930937" y="3318161"/>
            <a:ext cx="7842765" cy="974726"/>
          </a:xfrm>
        </p:spPr>
        <p:txBody>
          <a:bodyPr anchor="ctr">
            <a:noAutofit/>
          </a:bodyPr>
          <a:lstStyle>
            <a:lvl1pPr algn="ctr">
              <a:defRPr sz="4800" b="1" cap="all" baseline="0">
                <a:solidFill>
                  <a:srgbClr val="EDEDED"/>
                </a:solidFill>
                <a:effectLst/>
                <a:latin typeface="+mj-lt"/>
                <a:cs typeface="Arial" panose="020B0604020202020204" pitchFamily="34" charset="0"/>
              </a:defRPr>
            </a:lvl1pPr>
          </a:lstStyle>
          <a:p>
            <a:r>
              <a:rPr lang="en-US" dirty="0"/>
              <a:t>chapter xx</a:t>
            </a:r>
          </a:p>
        </p:txBody>
      </p:sp>
      <p:sp>
        <p:nvSpPr>
          <p:cNvPr id="3" name="Text Placeholder 2"/>
          <p:cNvSpPr>
            <a:spLocks noGrp="1"/>
          </p:cNvSpPr>
          <p:nvPr>
            <p:ph type="body" idx="1"/>
          </p:nvPr>
        </p:nvSpPr>
        <p:spPr>
          <a:xfrm>
            <a:off x="833437" y="4290956"/>
            <a:ext cx="10037764" cy="1681219"/>
          </a:xfrm>
        </p:spPr>
        <p:txBody>
          <a:bodyPr anchor="ctr">
            <a:noAutofit/>
          </a:bodyPr>
          <a:lstStyle>
            <a:lvl1pPr marL="0" indent="0" algn="ctr">
              <a:lnSpc>
                <a:spcPct val="85000"/>
              </a:lnSpc>
              <a:spcBef>
                <a:spcPts val="0"/>
              </a:spcBef>
              <a:buNone/>
              <a:defRPr sz="5400" b="0" cap="all" baseline="0">
                <a:solidFill>
                  <a:srgbClr val="AE6122"/>
                </a:solidFill>
                <a:effectLst/>
                <a:latin typeface="+mj-lt"/>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3" name="Picture 2" descr="H:\Work\New folder\Biology-title3.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2098348" y="670532"/>
            <a:ext cx="7507224" cy="216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2649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tes 1a (blue)">
    <p:spTree>
      <p:nvGrpSpPr>
        <p:cNvPr id="1" name=""/>
        <p:cNvGrpSpPr/>
        <p:nvPr/>
      </p:nvGrpSpPr>
      <p:grpSpPr>
        <a:xfrm>
          <a:off x="0" y="0"/>
          <a:ext cx="0" cy="0"/>
          <a:chOff x="0" y="0"/>
          <a:chExt cx="0" cy="0"/>
        </a:xfrm>
      </p:grpSpPr>
      <p:grpSp>
        <p:nvGrpSpPr>
          <p:cNvPr id="6" name="Group 5"/>
          <p:cNvGrpSpPr/>
          <p:nvPr userDrawn="1"/>
        </p:nvGrpSpPr>
        <p:grpSpPr>
          <a:xfrm>
            <a:off x="0" y="0"/>
            <a:ext cx="11704638" cy="451944"/>
            <a:chOff x="0" y="352540"/>
            <a:chExt cx="11704638" cy="1146060"/>
          </a:xfrm>
        </p:grpSpPr>
        <p:sp>
          <p:nvSpPr>
            <p:cNvPr id="7" name="Rectangle 6"/>
            <p:cNvSpPr/>
            <p:nvPr userDrawn="1"/>
          </p:nvSpPr>
          <p:spPr>
            <a:xfrm>
              <a:off x="922338" y="352540"/>
              <a:ext cx="10782300" cy="1146060"/>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352540"/>
              <a:ext cx="817087" cy="1146060"/>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7"/>
          <p:cNvSpPr>
            <a:spLocks noGrp="1"/>
          </p:cNvSpPr>
          <p:nvPr>
            <p:ph type="body" sz="quarter" idx="10"/>
          </p:nvPr>
        </p:nvSpPr>
        <p:spPr>
          <a:xfrm>
            <a:off x="1011238" y="557048"/>
            <a:ext cx="10098087" cy="5415128"/>
          </a:xfrm>
        </p:spPr>
        <p:txBody>
          <a:bodyPr/>
          <a:lstStyle>
            <a:lvl1pPr>
              <a:lnSpc>
                <a:spcPct val="90000"/>
              </a:lnSpc>
              <a:spcBef>
                <a:spcPts val="900"/>
              </a:spcBef>
              <a:defRPr/>
            </a:lvl1pPr>
            <a:lvl2pPr marL="855663" indent="-398463">
              <a:lnSpc>
                <a:spcPct val="90000"/>
              </a:lnSpc>
              <a:spcBef>
                <a:spcPts val="900"/>
              </a:spcBef>
              <a:defRPr/>
            </a:lvl2pPr>
            <a:lvl3pPr marL="1262063" indent="-347663">
              <a:lnSpc>
                <a:spcPct val="90000"/>
              </a:lnSpc>
              <a:spcBef>
                <a:spcPts val="900"/>
              </a:spcBef>
              <a:defRPr/>
            </a:lvl3pPr>
            <a:lvl4pPr marL="1776413" indent="-404813">
              <a:lnSpc>
                <a:spcPct val="90000"/>
              </a:lnSpc>
              <a:spcBef>
                <a:spcPts val="900"/>
              </a:spcBef>
              <a:defRPr/>
            </a:lvl4pPr>
            <a:lvl5pPr>
              <a:lnSpc>
                <a:spcPct val="90000"/>
              </a:lnSpc>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5870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tes 2 (blue)">
    <p:spTree>
      <p:nvGrpSpPr>
        <p:cNvPr id="1" name=""/>
        <p:cNvGrpSpPr/>
        <p:nvPr/>
      </p:nvGrpSpPr>
      <p:grpSpPr>
        <a:xfrm>
          <a:off x="0" y="0"/>
          <a:ext cx="0" cy="0"/>
          <a:chOff x="0" y="0"/>
          <a:chExt cx="0" cy="0"/>
        </a:xfrm>
      </p:grpSpPr>
      <p:sp>
        <p:nvSpPr>
          <p:cNvPr id="9" name="Rectangle 8"/>
          <p:cNvSpPr/>
          <p:nvPr userDrawn="1"/>
        </p:nvSpPr>
        <p:spPr>
          <a:xfrm>
            <a:off x="922338" y="0"/>
            <a:ext cx="88900" cy="6583680"/>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
            <a:ext cx="817087" cy="6583362"/>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27125" y="352540"/>
            <a:ext cx="9982200" cy="757124"/>
          </a:xfrm>
        </p:spPr>
        <p:txBody>
          <a:bodyPr anchor="t">
            <a:normAutofit/>
          </a:bodyPr>
          <a:lstStyle>
            <a:lvl1pPr algn="l">
              <a:lnSpc>
                <a:spcPct val="90000"/>
              </a:lnSpc>
              <a:defRPr sz="4400" cap="all" baseline="0">
                <a:solidFill>
                  <a:schemeClr val="tx1">
                    <a:lumMod val="85000"/>
                    <a:lumOff val="15000"/>
                  </a:schemeClr>
                </a:solidFill>
                <a:effectLst/>
              </a:defRPr>
            </a:lvl1pPr>
          </a:lstStyle>
          <a:p>
            <a:r>
              <a:rPr lang="en-US" dirty="0"/>
              <a:t>Title</a:t>
            </a:r>
          </a:p>
        </p:txBody>
      </p:sp>
      <p:sp>
        <p:nvSpPr>
          <p:cNvPr id="8" name="Text Placeholder 7"/>
          <p:cNvSpPr>
            <a:spLocks noGrp="1"/>
          </p:cNvSpPr>
          <p:nvPr>
            <p:ph type="body" sz="quarter" idx="10"/>
          </p:nvPr>
        </p:nvSpPr>
        <p:spPr>
          <a:xfrm>
            <a:off x="1127125" y="1109663"/>
            <a:ext cx="9982200" cy="5153025"/>
          </a:xfrm>
        </p:spPr>
        <p:txBody>
          <a:bodyPr/>
          <a:lstStyle>
            <a:lvl1pPr>
              <a:lnSpc>
                <a:spcPct val="90000"/>
              </a:lnSpc>
              <a:spcBef>
                <a:spcPts val="900"/>
              </a:spcBef>
              <a:defRPr/>
            </a:lvl1pPr>
            <a:lvl2pPr marL="855663" indent="-398463">
              <a:lnSpc>
                <a:spcPct val="90000"/>
              </a:lnSpc>
              <a:spcBef>
                <a:spcPts val="900"/>
              </a:spcBef>
              <a:defRPr/>
            </a:lvl2pPr>
            <a:lvl3pPr marL="1262063" indent="-347663">
              <a:lnSpc>
                <a:spcPct val="90000"/>
              </a:lnSpc>
              <a:spcBef>
                <a:spcPts val="900"/>
              </a:spcBef>
              <a:defRPr/>
            </a:lvl3pPr>
            <a:lvl4pPr marL="1776413" indent="-404813">
              <a:lnSpc>
                <a:spcPct val="90000"/>
              </a:lnSpc>
              <a:spcBef>
                <a:spcPts val="900"/>
              </a:spcBef>
              <a:defRPr/>
            </a:lvl4pPr>
            <a:lvl5pPr>
              <a:lnSpc>
                <a:spcPct val="90000"/>
              </a:lnSpc>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0540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tes 2a (blue)">
    <p:spTree>
      <p:nvGrpSpPr>
        <p:cNvPr id="1" name=""/>
        <p:cNvGrpSpPr/>
        <p:nvPr/>
      </p:nvGrpSpPr>
      <p:grpSpPr>
        <a:xfrm>
          <a:off x="0" y="0"/>
          <a:ext cx="0" cy="0"/>
          <a:chOff x="0" y="0"/>
          <a:chExt cx="0" cy="0"/>
        </a:xfrm>
      </p:grpSpPr>
      <p:sp>
        <p:nvSpPr>
          <p:cNvPr id="9" name="Rectangle 8"/>
          <p:cNvSpPr/>
          <p:nvPr userDrawn="1"/>
        </p:nvSpPr>
        <p:spPr>
          <a:xfrm>
            <a:off x="922338" y="0"/>
            <a:ext cx="88900" cy="6583680"/>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
            <a:ext cx="817087" cy="6583362"/>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p:nvPr>
        </p:nvSpPr>
        <p:spPr>
          <a:xfrm>
            <a:off x="1127125" y="319089"/>
            <a:ext cx="9982200" cy="5653088"/>
          </a:xfrm>
        </p:spPr>
        <p:txBody>
          <a:bodyPr/>
          <a:lstStyle>
            <a:lvl1pPr>
              <a:lnSpc>
                <a:spcPct val="90000"/>
              </a:lnSpc>
              <a:spcBef>
                <a:spcPts val="900"/>
              </a:spcBef>
              <a:defRPr/>
            </a:lvl1pPr>
            <a:lvl2pPr marL="855663" indent="-398463">
              <a:lnSpc>
                <a:spcPct val="90000"/>
              </a:lnSpc>
              <a:spcBef>
                <a:spcPts val="900"/>
              </a:spcBef>
              <a:defRPr/>
            </a:lvl2pPr>
            <a:lvl3pPr marL="1262063" indent="-347663">
              <a:lnSpc>
                <a:spcPct val="90000"/>
              </a:lnSpc>
              <a:spcBef>
                <a:spcPts val="900"/>
              </a:spcBef>
              <a:defRPr/>
            </a:lvl3pPr>
            <a:lvl4pPr marL="1776413" indent="-404813">
              <a:lnSpc>
                <a:spcPct val="90000"/>
              </a:lnSpc>
              <a:spcBef>
                <a:spcPts val="900"/>
              </a:spcBef>
              <a:defRPr/>
            </a:lvl4pPr>
            <a:lvl5pPr>
              <a:lnSpc>
                <a:spcPct val="90000"/>
              </a:lnSpc>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782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s 3 (blue)">
    <p:spTree>
      <p:nvGrpSpPr>
        <p:cNvPr id="1" name=""/>
        <p:cNvGrpSpPr/>
        <p:nvPr/>
      </p:nvGrpSpPr>
      <p:grpSpPr>
        <a:xfrm>
          <a:off x="0" y="0"/>
          <a:ext cx="0" cy="0"/>
          <a:chOff x="0" y="0"/>
          <a:chExt cx="0" cy="0"/>
        </a:xfrm>
      </p:grpSpPr>
      <p:grpSp>
        <p:nvGrpSpPr>
          <p:cNvPr id="3" name="Group 2"/>
          <p:cNvGrpSpPr/>
          <p:nvPr userDrawn="1"/>
        </p:nvGrpSpPr>
        <p:grpSpPr>
          <a:xfrm>
            <a:off x="317" y="2209324"/>
            <a:ext cx="11704638" cy="1901190"/>
            <a:chOff x="317" y="2314575"/>
            <a:chExt cx="11704638" cy="1901190"/>
          </a:xfrm>
        </p:grpSpPr>
        <p:sp>
          <p:nvSpPr>
            <p:cNvPr id="9" name="Rectangle 8"/>
            <p:cNvSpPr/>
            <p:nvPr userDrawn="1"/>
          </p:nvSpPr>
          <p:spPr>
            <a:xfrm>
              <a:off x="317" y="2515870"/>
              <a:ext cx="11704638" cy="1498600"/>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76" y="2314575"/>
              <a:ext cx="11704320" cy="91440"/>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76" y="4124325"/>
              <a:ext cx="11704320" cy="91440"/>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userDrawn="1"/>
        </p:nvSpPr>
        <p:spPr>
          <a:xfrm>
            <a:off x="803276" y="816769"/>
            <a:ext cx="10098087" cy="4686300"/>
          </a:xfrm>
          <a:prstGeom prst="rect">
            <a:avLst/>
          </a:prstGeom>
          <a:solidFill>
            <a:srgbClr val="EDEDED"/>
          </a:solidFill>
          <a:ln w="76200">
            <a:solidFill>
              <a:srgbClr val="008AB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803276" y="967582"/>
            <a:ext cx="10098087" cy="4384675"/>
          </a:xfrm>
        </p:spPr>
        <p:txBody>
          <a:bodyPr anchor="ctr"/>
          <a:lstStyle>
            <a:lvl1pPr marL="0" indent="0" algn="ctr">
              <a:lnSpc>
                <a:spcPct val="90000"/>
              </a:lnSpc>
              <a:buNone/>
              <a:defRPr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Centered Text</a:t>
            </a:r>
          </a:p>
        </p:txBody>
      </p:sp>
    </p:spTree>
    <p:extLst>
      <p:ext uri="{BB962C8B-B14F-4D97-AF65-F5344CB8AC3E}">
        <p14:creationId xmlns:p14="http://schemas.microsoft.com/office/powerpoint/2010/main" val="142080024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blue)">
    <p:spTree>
      <p:nvGrpSpPr>
        <p:cNvPr id="1" name=""/>
        <p:cNvGrpSpPr/>
        <p:nvPr/>
      </p:nvGrpSpPr>
      <p:grpSpPr>
        <a:xfrm>
          <a:off x="0" y="0"/>
          <a:ext cx="0" cy="0"/>
          <a:chOff x="0" y="0"/>
          <a:chExt cx="0" cy="0"/>
        </a:xfrm>
      </p:grpSpPr>
      <p:sp>
        <p:nvSpPr>
          <p:cNvPr id="21" name="Rectangle 20"/>
          <p:cNvSpPr/>
          <p:nvPr userDrawn="1"/>
        </p:nvSpPr>
        <p:spPr>
          <a:xfrm>
            <a:off x="0" y="0"/>
            <a:ext cx="11704637" cy="1109663"/>
          </a:xfrm>
          <a:prstGeom prst="rect">
            <a:avLst/>
          </a:prstGeom>
          <a:solidFill>
            <a:srgbClr val="008AB7"/>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806599" y="1228724"/>
            <a:ext cx="91440" cy="4754880"/>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hasCustomPrompt="1"/>
          </p:nvPr>
        </p:nvSpPr>
        <p:spPr>
          <a:xfrm>
            <a:off x="585232" y="319088"/>
            <a:ext cx="10534174" cy="790575"/>
          </a:xfrm>
        </p:spPr>
        <p:txBody>
          <a:bodyPr anchor="t">
            <a:normAutofit/>
          </a:bodyPr>
          <a:lstStyle>
            <a:lvl1pPr>
              <a:defRPr sz="4400">
                <a:solidFill>
                  <a:srgbClr val="EDEDED"/>
                </a:solidFill>
              </a:defRPr>
            </a:lvl1pPr>
          </a:lstStyle>
          <a:p>
            <a:r>
              <a:rPr lang="en-US" dirty="0"/>
              <a:t>Two Columns</a:t>
            </a:r>
          </a:p>
        </p:txBody>
      </p:sp>
      <p:sp>
        <p:nvSpPr>
          <p:cNvPr id="9" name="Text Placeholder 8"/>
          <p:cNvSpPr>
            <a:spLocks noGrp="1"/>
          </p:cNvSpPr>
          <p:nvPr userDrawn="1">
            <p:ph type="body" sz="quarter" idx="13"/>
          </p:nvPr>
        </p:nvSpPr>
        <p:spPr>
          <a:xfrm>
            <a:off x="585788" y="1400175"/>
            <a:ext cx="5158384" cy="45339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userDrawn="1">
            <p:ph type="body" sz="quarter" idx="14"/>
          </p:nvPr>
        </p:nvSpPr>
        <p:spPr>
          <a:xfrm>
            <a:off x="5960268" y="1400175"/>
            <a:ext cx="5149057" cy="4533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p:cNvSpPr/>
          <p:nvPr userDrawn="1"/>
        </p:nvSpPr>
        <p:spPr>
          <a:xfrm>
            <a:off x="159" y="1183005"/>
            <a:ext cx="11704320" cy="91440"/>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220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fade">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Effect transition="in" filter="fade">
                                      <p:cBhvr>
                                        <p:cTn id="47" dur="500"/>
                                        <p:tgtEl>
                                          <p:spTgt spid="1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xEl>
                                              <p:pRg st="4" end="4"/>
                                            </p:txEl>
                                          </p:spTgt>
                                        </p:tgtEl>
                                        <p:attrNameLst>
                                          <p:attrName>style.visibility</p:attrName>
                                        </p:attrNameLst>
                                      </p:cBhvr>
                                      <p:to>
                                        <p:strVal val="visible"/>
                                      </p:to>
                                    </p:set>
                                    <p:animEffect transition="in" filter="fade">
                                      <p:cBhvr>
                                        <p:cTn id="5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1" grpId="0" uiExpand="1"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tes 4">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593725" y="1788788"/>
            <a:ext cx="10515600" cy="4473900"/>
          </a:xfrm>
        </p:spPr>
        <p:txBody>
          <a:bodyPr/>
          <a:lstStyle>
            <a:lvl1pPr>
              <a:lnSpc>
                <a:spcPct val="90000"/>
              </a:lnSpc>
              <a:spcBef>
                <a:spcPts val="900"/>
              </a:spcBef>
              <a:defRPr>
                <a:solidFill>
                  <a:srgbClr val="007296"/>
                </a:solidFill>
              </a:defRPr>
            </a:lvl1pPr>
            <a:lvl2pPr marL="855663" indent="-398463">
              <a:lnSpc>
                <a:spcPct val="90000"/>
              </a:lnSpc>
              <a:spcBef>
                <a:spcPts val="900"/>
              </a:spcBef>
              <a:defRPr>
                <a:solidFill>
                  <a:srgbClr val="007296"/>
                </a:solidFill>
              </a:defRPr>
            </a:lvl2pPr>
            <a:lvl3pPr marL="1262063" indent="-347663">
              <a:lnSpc>
                <a:spcPct val="90000"/>
              </a:lnSpc>
              <a:spcBef>
                <a:spcPts val="900"/>
              </a:spcBef>
              <a:defRPr>
                <a:solidFill>
                  <a:srgbClr val="007296"/>
                </a:solidFill>
              </a:defRPr>
            </a:lvl3pPr>
            <a:lvl4pPr marL="1776413" indent="-404813">
              <a:lnSpc>
                <a:spcPct val="90000"/>
              </a:lnSpc>
              <a:spcBef>
                <a:spcPts val="900"/>
              </a:spcBef>
              <a:defRPr>
                <a:solidFill>
                  <a:srgbClr val="007296"/>
                </a:solidFill>
              </a:defRPr>
            </a:lvl4pPr>
            <a:lvl5pPr>
              <a:lnSpc>
                <a:spcPct val="90000"/>
              </a:lnSpc>
              <a:spcBef>
                <a:spcPts val="900"/>
              </a:spcBef>
              <a:defRPr>
                <a:solidFill>
                  <a:srgbClr val="00729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93726" y="836613"/>
            <a:ext cx="10515600" cy="919793"/>
          </a:xfrm>
        </p:spPr>
        <p:txBody>
          <a:bodyPr anchor="ctr">
            <a:normAutofit/>
          </a:bodyPr>
          <a:lstStyle>
            <a:lvl1pPr algn="l">
              <a:lnSpc>
                <a:spcPct val="90000"/>
              </a:lnSpc>
              <a:defRPr sz="5400" b="0" cap="all" baseline="0">
                <a:solidFill>
                  <a:srgbClr val="D17529"/>
                </a:solidFill>
                <a:effectLst/>
              </a:defRPr>
            </a:lvl1pPr>
          </a:lstStyle>
          <a:p>
            <a:r>
              <a:rPr lang="en-US" dirty="0"/>
              <a:t>Title</a:t>
            </a:r>
          </a:p>
        </p:txBody>
      </p:sp>
      <p:grpSp>
        <p:nvGrpSpPr>
          <p:cNvPr id="11" name="Group 10"/>
          <p:cNvGrpSpPr/>
          <p:nvPr userDrawn="1"/>
        </p:nvGrpSpPr>
        <p:grpSpPr>
          <a:xfrm>
            <a:off x="0" y="379413"/>
            <a:ext cx="11704639" cy="457200"/>
            <a:chOff x="-1" y="612776"/>
            <a:chExt cx="11450637" cy="739413"/>
          </a:xfrm>
        </p:grpSpPr>
        <p:sp>
          <p:nvSpPr>
            <p:cNvPr id="12" name="Rectangle 11"/>
            <p:cNvSpPr/>
            <p:nvPr/>
          </p:nvSpPr>
          <p:spPr>
            <a:xfrm>
              <a:off x="1443036" y="612776"/>
              <a:ext cx="1349375" cy="739413"/>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86073" y="612776"/>
              <a:ext cx="1349375" cy="739413"/>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329110" y="612776"/>
              <a:ext cx="1349375" cy="739413"/>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72147" y="612776"/>
              <a:ext cx="1349375" cy="739413"/>
            </a:xfrm>
            <a:prstGeom prst="rect">
              <a:avLst/>
            </a:prstGeom>
            <a:solidFill>
              <a:srgbClr val="BA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15184" y="612776"/>
              <a:ext cx="1349375" cy="739413"/>
            </a:xfrm>
            <a:prstGeom prst="rect">
              <a:avLst/>
            </a:prstGeom>
            <a:solidFill>
              <a:srgbClr val="BA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8221" y="612776"/>
              <a:ext cx="1349375" cy="739413"/>
            </a:xfrm>
            <a:prstGeom prst="rect">
              <a:avLst/>
            </a:prstGeom>
            <a:solidFill>
              <a:srgbClr val="BA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101261" y="612776"/>
              <a:ext cx="1349375" cy="739413"/>
            </a:xfrm>
            <a:prstGeom prst="rect">
              <a:avLst/>
            </a:prstGeom>
            <a:solidFill>
              <a:srgbClr val="BA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 y="612776"/>
              <a:ext cx="1349375" cy="739413"/>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8914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tes 4a">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593725" y="1005681"/>
            <a:ext cx="10515600" cy="4874419"/>
          </a:xfrm>
        </p:spPr>
        <p:txBody>
          <a:bodyPr>
            <a:normAutofit/>
          </a:bodyPr>
          <a:lstStyle>
            <a:lvl1pPr>
              <a:lnSpc>
                <a:spcPct val="90000"/>
              </a:lnSpc>
              <a:spcBef>
                <a:spcPts val="900"/>
              </a:spcBef>
              <a:defRPr>
                <a:solidFill>
                  <a:srgbClr val="007296"/>
                </a:solidFill>
              </a:defRPr>
            </a:lvl1pPr>
            <a:lvl2pPr marL="855663" indent="-398463">
              <a:lnSpc>
                <a:spcPct val="90000"/>
              </a:lnSpc>
              <a:spcBef>
                <a:spcPts val="900"/>
              </a:spcBef>
              <a:defRPr>
                <a:solidFill>
                  <a:srgbClr val="007296"/>
                </a:solidFill>
              </a:defRPr>
            </a:lvl2pPr>
            <a:lvl3pPr marL="1262063" indent="-347663">
              <a:lnSpc>
                <a:spcPct val="90000"/>
              </a:lnSpc>
              <a:spcBef>
                <a:spcPts val="900"/>
              </a:spcBef>
              <a:defRPr>
                <a:solidFill>
                  <a:srgbClr val="007296"/>
                </a:solidFill>
              </a:defRPr>
            </a:lvl3pPr>
            <a:lvl4pPr marL="1776413" indent="-404813">
              <a:lnSpc>
                <a:spcPct val="90000"/>
              </a:lnSpc>
              <a:spcBef>
                <a:spcPts val="900"/>
              </a:spcBef>
              <a:defRPr>
                <a:solidFill>
                  <a:srgbClr val="007296"/>
                </a:solidFill>
              </a:defRPr>
            </a:lvl4pPr>
            <a:lvl5pPr>
              <a:lnSpc>
                <a:spcPct val="90000"/>
              </a:lnSpc>
              <a:spcBef>
                <a:spcPts val="900"/>
              </a:spcBef>
              <a:defRPr>
                <a:solidFill>
                  <a:srgbClr val="00729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0" y="379413"/>
            <a:ext cx="11704639" cy="457200"/>
            <a:chOff x="-1" y="612776"/>
            <a:chExt cx="11450637" cy="739413"/>
          </a:xfrm>
        </p:grpSpPr>
        <p:sp>
          <p:nvSpPr>
            <p:cNvPr id="12" name="Rectangle 11"/>
            <p:cNvSpPr/>
            <p:nvPr/>
          </p:nvSpPr>
          <p:spPr>
            <a:xfrm>
              <a:off x="1443036" y="612776"/>
              <a:ext cx="1349375" cy="739413"/>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86073" y="612776"/>
              <a:ext cx="1349375" cy="739413"/>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329110" y="612776"/>
              <a:ext cx="1349375" cy="739413"/>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72147" y="612776"/>
              <a:ext cx="1349375" cy="739413"/>
            </a:xfrm>
            <a:prstGeom prst="rect">
              <a:avLst/>
            </a:prstGeom>
            <a:solidFill>
              <a:srgbClr val="BA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15184" y="612776"/>
              <a:ext cx="1349375" cy="739413"/>
            </a:xfrm>
            <a:prstGeom prst="rect">
              <a:avLst/>
            </a:prstGeom>
            <a:solidFill>
              <a:srgbClr val="BA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8221" y="612776"/>
              <a:ext cx="1349375" cy="739413"/>
            </a:xfrm>
            <a:prstGeom prst="rect">
              <a:avLst/>
            </a:prstGeom>
            <a:solidFill>
              <a:srgbClr val="BA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101261" y="612776"/>
              <a:ext cx="1349375" cy="739413"/>
            </a:xfrm>
            <a:prstGeom prst="rect">
              <a:avLst/>
            </a:prstGeom>
            <a:solidFill>
              <a:srgbClr val="BAE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 y="612776"/>
              <a:ext cx="1349375" cy="739413"/>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1764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rm/defini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1957" y="950613"/>
            <a:ext cx="10057368" cy="1097227"/>
          </a:xfrm>
        </p:spPr>
        <p:txBody>
          <a:bodyPr anchor="b"/>
          <a:lstStyle>
            <a:lvl1pPr algn="l">
              <a:defRPr>
                <a:solidFill>
                  <a:srgbClr val="008AB7"/>
                </a:solidFill>
              </a:defRPr>
            </a:lvl1pPr>
          </a:lstStyle>
          <a:p>
            <a:r>
              <a:rPr lang="en-US" dirty="0"/>
              <a:t>term</a:t>
            </a:r>
          </a:p>
        </p:txBody>
      </p:sp>
      <p:sp>
        <p:nvSpPr>
          <p:cNvPr id="4" name="Text Placeholder 3"/>
          <p:cNvSpPr>
            <a:spLocks noGrp="1"/>
          </p:cNvSpPr>
          <p:nvPr>
            <p:ph type="body" sz="quarter" idx="10" hasCustomPrompt="1"/>
          </p:nvPr>
        </p:nvSpPr>
        <p:spPr>
          <a:xfrm>
            <a:off x="1052514" y="2085443"/>
            <a:ext cx="10056812" cy="3640137"/>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definition</a:t>
            </a:r>
          </a:p>
        </p:txBody>
      </p:sp>
      <p:sp>
        <p:nvSpPr>
          <p:cNvPr id="6" name="Rectangle 5"/>
          <p:cNvSpPr/>
          <p:nvPr userDrawn="1"/>
        </p:nvSpPr>
        <p:spPr>
          <a:xfrm>
            <a:off x="746123" y="457041"/>
            <a:ext cx="73152" cy="5577840"/>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549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reading Questions">
    <p:spTree>
      <p:nvGrpSpPr>
        <p:cNvPr id="1" name=""/>
        <p:cNvGrpSpPr/>
        <p:nvPr/>
      </p:nvGrpSpPr>
      <p:grpSpPr>
        <a:xfrm>
          <a:off x="0" y="0"/>
          <a:ext cx="0" cy="0"/>
          <a:chOff x="0" y="0"/>
          <a:chExt cx="0" cy="0"/>
        </a:xfrm>
      </p:grpSpPr>
      <p:sp>
        <p:nvSpPr>
          <p:cNvPr id="9" name="Rectangle 8"/>
          <p:cNvSpPr/>
          <p:nvPr userDrawn="1"/>
        </p:nvSpPr>
        <p:spPr>
          <a:xfrm>
            <a:off x="1" y="319087"/>
            <a:ext cx="2032000" cy="1146060"/>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958849" y="319087"/>
            <a:ext cx="73152" cy="5669280"/>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896838" y="253853"/>
            <a:ext cx="811441" cy="1323439"/>
          </a:xfrm>
          <a:prstGeom prst="rect">
            <a:avLst/>
          </a:prstGeom>
          <a:noFill/>
        </p:spPr>
        <p:txBody>
          <a:bodyPr wrap="none" rtlCol="0">
            <a:spAutoFit/>
          </a:bodyPr>
          <a:lstStyle/>
          <a:p>
            <a:r>
              <a:rPr lang="en-US" sz="8000" b="1" dirty="0">
                <a:solidFill>
                  <a:srgbClr val="EDEDED"/>
                </a:solidFill>
              </a:rPr>
              <a:t>?</a:t>
            </a:r>
          </a:p>
        </p:txBody>
      </p:sp>
      <p:sp>
        <p:nvSpPr>
          <p:cNvPr id="2" name="Title 1"/>
          <p:cNvSpPr>
            <a:spLocks noGrp="1"/>
          </p:cNvSpPr>
          <p:nvPr>
            <p:ph type="title" hasCustomPrompt="1"/>
          </p:nvPr>
        </p:nvSpPr>
        <p:spPr>
          <a:xfrm>
            <a:off x="2234146" y="319088"/>
            <a:ext cx="8875179" cy="1146060"/>
          </a:xfrm>
        </p:spPr>
        <p:txBody>
          <a:bodyPr anchor="b">
            <a:noAutofit/>
          </a:bodyPr>
          <a:lstStyle>
            <a:lvl1pPr algn="l">
              <a:lnSpc>
                <a:spcPct val="90000"/>
              </a:lnSpc>
              <a:tabLst>
                <a:tab pos="1714500" algn="l"/>
              </a:tabLst>
              <a:defRPr sz="5400" cap="none" baseline="0">
                <a:solidFill>
                  <a:schemeClr val="tx1">
                    <a:lumMod val="85000"/>
                    <a:lumOff val="15000"/>
                  </a:schemeClr>
                </a:solidFill>
                <a:effectLst/>
              </a:defRPr>
            </a:lvl1pPr>
          </a:lstStyle>
          <a:p>
            <a:r>
              <a:rPr lang="en-US" dirty="0" err="1"/>
              <a:t>xxA</a:t>
            </a:r>
            <a:r>
              <a:rPr lang="en-US" dirty="0"/>
              <a:t> Questions</a:t>
            </a:r>
          </a:p>
        </p:txBody>
      </p:sp>
      <p:sp>
        <p:nvSpPr>
          <p:cNvPr id="4" name="Text Placeholder 3"/>
          <p:cNvSpPr>
            <a:spLocks noGrp="1"/>
          </p:cNvSpPr>
          <p:nvPr>
            <p:ph type="body" sz="quarter" idx="10"/>
          </p:nvPr>
        </p:nvSpPr>
        <p:spPr>
          <a:xfrm>
            <a:off x="2234145" y="1577293"/>
            <a:ext cx="8875179" cy="4366308"/>
          </a:xfrm>
        </p:spPr>
        <p:txBody>
          <a:bodyPr/>
          <a:lstStyle>
            <a:lvl1pPr marL="457200" indent="-457200">
              <a:lnSpc>
                <a:spcPct val="90000"/>
              </a:lnSpc>
              <a:spcBef>
                <a:spcPts val="1200"/>
              </a:spcBef>
              <a:buClr>
                <a:srgbClr val="008AB7"/>
              </a:buClr>
              <a:buFont typeface="Arial" panose="020B0604020202020204" pitchFamily="34" charset="0"/>
              <a:buChar char="»"/>
              <a:defRPr/>
            </a:lvl1pPr>
            <a:lvl2pPr marL="800100" indent="-342900">
              <a:lnSpc>
                <a:spcPct val="90000"/>
              </a:lnSpc>
              <a:spcBef>
                <a:spcPts val="1200"/>
              </a:spcBef>
              <a:buClr>
                <a:srgbClr val="008AB7"/>
              </a:buClr>
              <a:buFont typeface="Arial" panose="020B0604020202020204" pitchFamily="34" charset="0"/>
              <a:buChar char="»"/>
              <a:defRPr/>
            </a:lvl2pPr>
            <a:lvl3pPr marL="1257300" indent="-342900">
              <a:lnSpc>
                <a:spcPct val="90000"/>
              </a:lnSpc>
              <a:spcBef>
                <a:spcPts val="1200"/>
              </a:spcBef>
              <a:buClr>
                <a:srgbClr val="008AB7"/>
              </a:buClr>
              <a:buFont typeface="Arial" panose="020B0604020202020204" pitchFamily="34" charset="0"/>
              <a:buChar char="»"/>
              <a:defRPr/>
            </a:lvl3pPr>
            <a:lvl4pPr marL="1714500" indent="-342900">
              <a:lnSpc>
                <a:spcPct val="90000"/>
              </a:lnSpc>
              <a:spcBef>
                <a:spcPts val="1200"/>
              </a:spcBef>
              <a:buClr>
                <a:srgbClr val="008AB7"/>
              </a:buClr>
              <a:buFont typeface="Arial" panose="020B0604020202020204" pitchFamily="34" charset="0"/>
              <a:buChar char="»"/>
              <a:defRPr/>
            </a:lvl4pPr>
            <a:lvl5pPr marL="2171700" indent="-342900">
              <a:lnSpc>
                <a:spcPct val="90000"/>
              </a:lnSpc>
              <a:spcBef>
                <a:spcPts val="1200"/>
              </a:spcBef>
              <a:buClr>
                <a:srgbClr val="008AB7"/>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4980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Review">
    <p:spTree>
      <p:nvGrpSpPr>
        <p:cNvPr id="1" name=""/>
        <p:cNvGrpSpPr/>
        <p:nvPr/>
      </p:nvGrpSpPr>
      <p:grpSpPr>
        <a:xfrm>
          <a:off x="0" y="0"/>
          <a:ext cx="0" cy="0"/>
          <a:chOff x="0" y="0"/>
          <a:chExt cx="0" cy="0"/>
        </a:xfrm>
      </p:grpSpPr>
      <p:sp>
        <p:nvSpPr>
          <p:cNvPr id="10" name="Rectangle 9"/>
          <p:cNvSpPr/>
          <p:nvPr userDrawn="1"/>
        </p:nvSpPr>
        <p:spPr>
          <a:xfrm>
            <a:off x="593726" y="352540"/>
            <a:ext cx="1571624" cy="1146060"/>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2292350" y="352540"/>
            <a:ext cx="8816976" cy="1146060"/>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93726" y="625913"/>
            <a:ext cx="1571624" cy="823854"/>
          </a:xfrm>
        </p:spPr>
        <p:txBody>
          <a:bodyPr anchor="t"/>
          <a:lstStyle>
            <a:lvl1pPr algn="l">
              <a:lnSpc>
                <a:spcPct val="100000"/>
              </a:lnSpc>
              <a:tabLst/>
              <a:defRPr cap="all" baseline="0">
                <a:solidFill>
                  <a:srgbClr val="EDEDED"/>
                </a:solidFill>
                <a:effectLst/>
              </a:defRPr>
            </a:lvl1pPr>
          </a:lstStyle>
          <a:p>
            <a:r>
              <a:rPr lang="en-US" dirty="0"/>
              <a:t>XX</a:t>
            </a:r>
          </a:p>
        </p:txBody>
      </p:sp>
      <p:sp>
        <p:nvSpPr>
          <p:cNvPr id="8" name="Text Placeholder 7"/>
          <p:cNvSpPr>
            <a:spLocks noGrp="1"/>
          </p:cNvSpPr>
          <p:nvPr>
            <p:ph type="body" sz="quarter" idx="10" hasCustomPrompt="1"/>
          </p:nvPr>
        </p:nvSpPr>
        <p:spPr>
          <a:xfrm>
            <a:off x="1641475" y="1587500"/>
            <a:ext cx="9467851" cy="4356100"/>
          </a:xfrm>
        </p:spPr>
        <p:txBody>
          <a:bodyPr/>
          <a:lstStyle>
            <a:lvl1pPr marL="0" indent="0">
              <a:lnSpc>
                <a:spcPct val="95000"/>
              </a:lnSpc>
              <a:buFontTx/>
              <a:buNone/>
              <a:defRPr/>
            </a:lvl1pPr>
            <a:lvl2pPr marL="1200150" indent="-742950">
              <a:buFont typeface="+mj-lt"/>
              <a:buAutoNum type="arabicPeriod"/>
              <a:defRPr/>
            </a:lvl2pPr>
            <a:lvl3pPr marL="1657350" indent="-742950">
              <a:buFont typeface="+mj-lt"/>
              <a:buAutoNum type="arabicPeriod"/>
              <a:defRPr/>
            </a:lvl3pPr>
            <a:lvl4pPr marL="2114550" indent="-742950">
              <a:buFont typeface="+mj-lt"/>
              <a:buAutoNum type="arabicPeriod"/>
              <a:defRPr/>
            </a:lvl4pPr>
            <a:lvl5pPr marL="2571750" indent="-742950">
              <a:buFont typeface="+mj-lt"/>
              <a:buAutoNum type="arabicPeriod"/>
              <a:defRPr/>
            </a:lvl5pPr>
          </a:lstStyle>
          <a:p>
            <a:pPr lvl="0"/>
            <a:r>
              <a:rPr lang="en-US" dirty="0"/>
              <a:t>Section Review question</a:t>
            </a:r>
          </a:p>
        </p:txBody>
      </p:sp>
      <p:sp>
        <p:nvSpPr>
          <p:cNvPr id="7" name="TextBox 6"/>
          <p:cNvSpPr txBox="1"/>
          <p:nvPr userDrawn="1"/>
        </p:nvSpPr>
        <p:spPr>
          <a:xfrm>
            <a:off x="2309026" y="625913"/>
            <a:ext cx="6627135" cy="830997"/>
          </a:xfrm>
          <a:prstGeom prst="rect">
            <a:avLst/>
          </a:prstGeom>
          <a:noFill/>
        </p:spPr>
        <p:txBody>
          <a:bodyPr wrap="none" rtlCol="0">
            <a:spAutoFit/>
          </a:bodyPr>
          <a:lstStyle/>
          <a:p>
            <a:r>
              <a:rPr lang="en-US" sz="4800" b="1" cap="all" dirty="0">
                <a:solidFill>
                  <a:srgbClr val="EDEDED"/>
                </a:solidFill>
              </a:rPr>
              <a:t>Review Questions</a:t>
            </a:r>
          </a:p>
        </p:txBody>
      </p:sp>
      <p:sp>
        <p:nvSpPr>
          <p:cNvPr id="4" name="Text Placeholder 3"/>
          <p:cNvSpPr>
            <a:spLocks noGrp="1"/>
          </p:cNvSpPr>
          <p:nvPr>
            <p:ph type="body" sz="quarter" idx="11" hasCustomPrompt="1"/>
          </p:nvPr>
        </p:nvSpPr>
        <p:spPr>
          <a:xfrm>
            <a:off x="546100" y="1587500"/>
            <a:ext cx="1028700" cy="708439"/>
          </a:xfrm>
        </p:spPr>
        <p:txBody>
          <a:bodyPr/>
          <a:lstStyle>
            <a:lvl1pPr marL="0" indent="0" algn="r">
              <a:lnSpc>
                <a:spcPct val="95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xx.</a:t>
            </a:r>
          </a:p>
        </p:txBody>
      </p:sp>
    </p:spTree>
    <p:extLst>
      <p:ext uri="{BB962C8B-B14F-4D97-AF65-F5344CB8AC3E}">
        <p14:creationId xmlns:p14="http://schemas.microsoft.com/office/powerpoint/2010/main" val="22076312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tes 1 (orange)">
    <p:spTree>
      <p:nvGrpSpPr>
        <p:cNvPr id="1" name=""/>
        <p:cNvGrpSpPr/>
        <p:nvPr/>
      </p:nvGrpSpPr>
      <p:grpSpPr>
        <a:xfrm>
          <a:off x="0" y="0"/>
          <a:ext cx="0" cy="0"/>
          <a:chOff x="0" y="0"/>
          <a:chExt cx="0" cy="0"/>
        </a:xfrm>
      </p:grpSpPr>
      <p:grpSp>
        <p:nvGrpSpPr>
          <p:cNvPr id="3" name="Group 2"/>
          <p:cNvGrpSpPr/>
          <p:nvPr userDrawn="1"/>
        </p:nvGrpSpPr>
        <p:grpSpPr>
          <a:xfrm>
            <a:off x="0" y="280988"/>
            <a:ext cx="11704638" cy="1217612"/>
            <a:chOff x="0" y="352540"/>
            <a:chExt cx="11704638" cy="1146060"/>
          </a:xfrm>
        </p:grpSpPr>
        <p:sp>
          <p:nvSpPr>
            <p:cNvPr id="9" name="Rectangle 8"/>
            <p:cNvSpPr/>
            <p:nvPr userDrawn="1"/>
          </p:nvSpPr>
          <p:spPr>
            <a:xfrm>
              <a:off x="922338" y="352540"/>
              <a:ext cx="10782300" cy="1146060"/>
            </a:xfrm>
            <a:prstGeom prst="rect">
              <a:avLst/>
            </a:prstGeom>
            <a:solidFill>
              <a:srgbClr val="DF9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352540"/>
              <a:ext cx="817087" cy="1146060"/>
            </a:xfrm>
            <a:prstGeom prst="rect">
              <a:avLst/>
            </a:prstGeom>
            <a:solidFill>
              <a:srgbClr val="D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011238" y="429948"/>
            <a:ext cx="10098087" cy="1097227"/>
          </a:xfrm>
        </p:spPr>
        <p:txBody>
          <a:bodyPr anchor="b"/>
          <a:lstStyle>
            <a:lvl1pPr algn="l">
              <a:lnSpc>
                <a:spcPct val="90000"/>
              </a:lnSpc>
              <a:defRPr cap="all" baseline="0">
                <a:solidFill>
                  <a:srgbClr val="EDEDED"/>
                </a:solidFill>
                <a:effectLst/>
              </a:defRPr>
            </a:lvl1pPr>
          </a:lstStyle>
          <a:p>
            <a:r>
              <a:rPr lang="en-US" dirty="0"/>
              <a:t>Click to edit Master title style</a:t>
            </a:r>
          </a:p>
        </p:txBody>
      </p:sp>
      <p:sp>
        <p:nvSpPr>
          <p:cNvPr id="8" name="Text Placeholder 7"/>
          <p:cNvSpPr>
            <a:spLocks noGrp="1"/>
          </p:cNvSpPr>
          <p:nvPr>
            <p:ph type="body" sz="quarter" idx="10"/>
          </p:nvPr>
        </p:nvSpPr>
        <p:spPr>
          <a:xfrm>
            <a:off x="1011238" y="1587500"/>
            <a:ext cx="10098087" cy="4675188"/>
          </a:xfrm>
        </p:spPr>
        <p:txBody>
          <a:bodyPr/>
          <a:lstStyle>
            <a:lvl1pPr>
              <a:lnSpc>
                <a:spcPct val="90000"/>
              </a:lnSpc>
              <a:spcBef>
                <a:spcPts val="900"/>
              </a:spcBef>
              <a:defRPr/>
            </a:lvl1pPr>
            <a:lvl2pPr marL="855663" indent="-398463">
              <a:lnSpc>
                <a:spcPct val="90000"/>
              </a:lnSpc>
              <a:spcBef>
                <a:spcPts val="900"/>
              </a:spcBef>
              <a:defRPr/>
            </a:lvl2pPr>
            <a:lvl3pPr marL="1262063" indent="-347663">
              <a:lnSpc>
                <a:spcPct val="90000"/>
              </a:lnSpc>
              <a:spcBef>
                <a:spcPts val="900"/>
              </a:spcBef>
              <a:defRPr/>
            </a:lvl3pPr>
            <a:lvl4pPr marL="1776413" indent="-404813">
              <a:lnSpc>
                <a:spcPct val="90000"/>
              </a:lnSpc>
              <a:spcBef>
                <a:spcPts val="900"/>
              </a:spcBef>
              <a:defRPr/>
            </a:lvl4pPr>
            <a:lvl5pPr>
              <a:lnSpc>
                <a:spcPct val="90000"/>
              </a:lnSpc>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2104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Review (answers)">
    <p:spTree>
      <p:nvGrpSpPr>
        <p:cNvPr id="1" name=""/>
        <p:cNvGrpSpPr/>
        <p:nvPr/>
      </p:nvGrpSpPr>
      <p:grpSpPr>
        <a:xfrm>
          <a:off x="0" y="0"/>
          <a:ext cx="0" cy="0"/>
          <a:chOff x="0" y="0"/>
          <a:chExt cx="0" cy="0"/>
        </a:xfrm>
      </p:grpSpPr>
      <p:sp>
        <p:nvSpPr>
          <p:cNvPr id="12" name="TextBox 11"/>
          <p:cNvSpPr txBox="1"/>
          <p:nvPr userDrawn="1"/>
        </p:nvSpPr>
        <p:spPr>
          <a:xfrm>
            <a:off x="1641475" y="1587500"/>
            <a:ext cx="2875792" cy="707886"/>
          </a:xfrm>
          <a:prstGeom prst="rect">
            <a:avLst/>
          </a:prstGeom>
          <a:noFill/>
        </p:spPr>
        <p:txBody>
          <a:bodyPr wrap="square" rtlCol="0">
            <a:spAutoFit/>
          </a:bodyPr>
          <a:lstStyle/>
          <a:p>
            <a:pPr algn="l"/>
            <a:r>
              <a:rPr lang="en-US" sz="4000" b="1" dirty="0">
                <a:solidFill>
                  <a:srgbClr val="D17529"/>
                </a:solidFill>
              </a:rPr>
              <a:t>ANSWER</a:t>
            </a:r>
          </a:p>
        </p:txBody>
      </p:sp>
      <p:sp>
        <p:nvSpPr>
          <p:cNvPr id="10" name="Rectangle 9"/>
          <p:cNvSpPr/>
          <p:nvPr userDrawn="1"/>
        </p:nvSpPr>
        <p:spPr>
          <a:xfrm>
            <a:off x="593726" y="352540"/>
            <a:ext cx="1571624" cy="1146060"/>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2292350" y="352540"/>
            <a:ext cx="8816976" cy="1146060"/>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93726" y="625913"/>
            <a:ext cx="1571624" cy="823854"/>
          </a:xfrm>
        </p:spPr>
        <p:txBody>
          <a:bodyPr anchor="t"/>
          <a:lstStyle>
            <a:lvl1pPr algn="l">
              <a:lnSpc>
                <a:spcPct val="100000"/>
              </a:lnSpc>
              <a:tabLst/>
              <a:defRPr cap="all" baseline="0">
                <a:solidFill>
                  <a:srgbClr val="EDEDED"/>
                </a:solidFill>
                <a:effectLst/>
              </a:defRPr>
            </a:lvl1pPr>
          </a:lstStyle>
          <a:p>
            <a:r>
              <a:rPr lang="en-US" dirty="0"/>
              <a:t>XX</a:t>
            </a:r>
          </a:p>
        </p:txBody>
      </p:sp>
      <p:sp>
        <p:nvSpPr>
          <p:cNvPr id="8" name="Text Placeholder 7"/>
          <p:cNvSpPr>
            <a:spLocks noGrp="1"/>
          </p:cNvSpPr>
          <p:nvPr>
            <p:ph type="body" sz="quarter" idx="10" hasCustomPrompt="1"/>
          </p:nvPr>
        </p:nvSpPr>
        <p:spPr>
          <a:xfrm>
            <a:off x="1641475" y="2274773"/>
            <a:ext cx="9467850" cy="3677791"/>
          </a:xfrm>
        </p:spPr>
        <p:txBody>
          <a:bodyPr/>
          <a:lstStyle>
            <a:lvl1pPr marL="0" indent="0">
              <a:lnSpc>
                <a:spcPct val="95000"/>
              </a:lnSpc>
              <a:buFontTx/>
              <a:buNone/>
              <a:defRPr i="1" baseline="0">
                <a:solidFill>
                  <a:srgbClr val="008AB7"/>
                </a:solidFill>
              </a:defRPr>
            </a:lvl1pPr>
            <a:lvl2pPr marL="1200150" indent="-742950">
              <a:buFont typeface="+mj-lt"/>
              <a:buAutoNum type="arabicPeriod"/>
              <a:defRPr/>
            </a:lvl2pPr>
            <a:lvl3pPr marL="1657350" indent="-742950">
              <a:buFont typeface="+mj-lt"/>
              <a:buAutoNum type="arabicPeriod"/>
              <a:defRPr/>
            </a:lvl3pPr>
            <a:lvl4pPr marL="2114550" indent="-742950">
              <a:buFont typeface="+mj-lt"/>
              <a:buAutoNum type="arabicPeriod"/>
              <a:defRPr/>
            </a:lvl4pPr>
            <a:lvl5pPr marL="2571750" indent="-742950">
              <a:buFont typeface="+mj-lt"/>
              <a:buAutoNum type="arabicPeriod"/>
              <a:defRPr/>
            </a:lvl5pPr>
          </a:lstStyle>
          <a:p>
            <a:pPr lvl="0"/>
            <a:r>
              <a:rPr lang="en-US" dirty="0"/>
              <a:t>Answer to Section Review question</a:t>
            </a:r>
          </a:p>
        </p:txBody>
      </p:sp>
      <p:sp>
        <p:nvSpPr>
          <p:cNvPr id="7" name="TextBox 6"/>
          <p:cNvSpPr txBox="1"/>
          <p:nvPr userDrawn="1"/>
        </p:nvSpPr>
        <p:spPr>
          <a:xfrm>
            <a:off x="2309026" y="625913"/>
            <a:ext cx="6627135" cy="830997"/>
          </a:xfrm>
          <a:prstGeom prst="rect">
            <a:avLst/>
          </a:prstGeom>
          <a:noFill/>
        </p:spPr>
        <p:txBody>
          <a:bodyPr wrap="none" rtlCol="0">
            <a:spAutoFit/>
          </a:bodyPr>
          <a:lstStyle/>
          <a:p>
            <a:r>
              <a:rPr lang="en-US" sz="4800" b="1" cap="all" dirty="0">
                <a:solidFill>
                  <a:srgbClr val="EDEDED"/>
                </a:solidFill>
              </a:rPr>
              <a:t>Review Questions</a:t>
            </a:r>
          </a:p>
        </p:txBody>
      </p:sp>
      <p:sp>
        <p:nvSpPr>
          <p:cNvPr id="4" name="Text Placeholder 3"/>
          <p:cNvSpPr>
            <a:spLocks noGrp="1"/>
          </p:cNvSpPr>
          <p:nvPr>
            <p:ph type="body" sz="quarter" idx="11" hasCustomPrompt="1"/>
          </p:nvPr>
        </p:nvSpPr>
        <p:spPr>
          <a:xfrm>
            <a:off x="546101" y="1587500"/>
            <a:ext cx="1028700" cy="708439"/>
          </a:xfrm>
        </p:spPr>
        <p:txBody>
          <a:bodyPr/>
          <a:lstStyle>
            <a:lvl1pPr marL="0" indent="0" algn="r">
              <a:lnSpc>
                <a:spcPct val="95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xx.</a:t>
            </a:r>
          </a:p>
        </p:txBody>
      </p:sp>
    </p:spTree>
    <p:extLst>
      <p:ext uri="{BB962C8B-B14F-4D97-AF65-F5344CB8AC3E}">
        <p14:creationId xmlns:p14="http://schemas.microsoft.com/office/powerpoint/2010/main" val="377291804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 Review">
    <p:spTree>
      <p:nvGrpSpPr>
        <p:cNvPr id="1" name=""/>
        <p:cNvGrpSpPr/>
        <p:nvPr/>
      </p:nvGrpSpPr>
      <p:grpSpPr>
        <a:xfrm>
          <a:off x="0" y="0"/>
          <a:ext cx="0" cy="0"/>
          <a:chOff x="0" y="0"/>
          <a:chExt cx="0" cy="0"/>
        </a:xfrm>
      </p:grpSpPr>
      <p:cxnSp>
        <p:nvCxnSpPr>
          <p:cNvPr id="14" name="Straight Connector 13"/>
          <p:cNvCxnSpPr/>
          <p:nvPr userDrawn="1"/>
        </p:nvCxnSpPr>
        <p:spPr>
          <a:xfrm>
            <a:off x="593726" y="1922950"/>
            <a:ext cx="10515599" cy="0"/>
          </a:xfrm>
          <a:prstGeom prst="line">
            <a:avLst/>
          </a:prstGeom>
          <a:ln w="38100">
            <a:solidFill>
              <a:srgbClr val="DF9559"/>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userDrawn="1"/>
        </p:nvGrpSpPr>
        <p:grpSpPr>
          <a:xfrm>
            <a:off x="593725" y="352539"/>
            <a:ext cx="5368925" cy="739413"/>
            <a:chOff x="593726" y="352540"/>
            <a:chExt cx="5588000" cy="1146060"/>
          </a:xfrm>
        </p:grpSpPr>
        <p:sp>
          <p:nvSpPr>
            <p:cNvPr id="7" name="Rectangle 6"/>
            <p:cNvSpPr/>
            <p:nvPr/>
          </p:nvSpPr>
          <p:spPr>
            <a:xfrm>
              <a:off x="593726" y="352540"/>
              <a:ext cx="5588000" cy="1146060"/>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72548" y="352540"/>
              <a:ext cx="95171" cy="114606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593726" y="1091953"/>
            <a:ext cx="6409127" cy="830997"/>
          </a:xfrm>
          <a:prstGeom prst="rect">
            <a:avLst/>
          </a:prstGeom>
          <a:noFill/>
        </p:spPr>
        <p:txBody>
          <a:bodyPr wrap="none" rtlCol="0">
            <a:spAutoFit/>
          </a:bodyPr>
          <a:lstStyle/>
          <a:p>
            <a:r>
              <a:rPr lang="en-US" sz="4800" cap="all" dirty="0">
                <a:solidFill>
                  <a:srgbClr val="008AB7"/>
                </a:solidFill>
              </a:rPr>
              <a:t>Review Questions</a:t>
            </a:r>
          </a:p>
        </p:txBody>
      </p:sp>
      <p:sp>
        <p:nvSpPr>
          <p:cNvPr id="2" name="Title 1"/>
          <p:cNvSpPr>
            <a:spLocks noGrp="1"/>
          </p:cNvSpPr>
          <p:nvPr>
            <p:ph type="title" hasCustomPrompt="1"/>
          </p:nvPr>
        </p:nvSpPr>
        <p:spPr>
          <a:xfrm>
            <a:off x="593726" y="352541"/>
            <a:ext cx="5167947" cy="739412"/>
          </a:xfrm>
        </p:spPr>
        <p:txBody>
          <a:bodyPr anchor="b">
            <a:normAutofit/>
          </a:bodyPr>
          <a:lstStyle>
            <a:lvl1pPr algn="l">
              <a:lnSpc>
                <a:spcPct val="90000"/>
              </a:lnSpc>
              <a:tabLst>
                <a:tab pos="1714500" algn="l"/>
              </a:tabLst>
              <a:defRPr sz="3600" cap="all" baseline="0">
                <a:solidFill>
                  <a:srgbClr val="EDEDED"/>
                </a:solidFill>
                <a:effectLst/>
              </a:defRPr>
            </a:lvl1pPr>
          </a:lstStyle>
          <a:p>
            <a:r>
              <a:rPr lang="en-US" dirty="0"/>
              <a:t>Chapter xx</a:t>
            </a:r>
          </a:p>
        </p:txBody>
      </p:sp>
      <p:sp>
        <p:nvSpPr>
          <p:cNvPr id="9" name="Text Placeholder 7"/>
          <p:cNvSpPr>
            <a:spLocks noGrp="1"/>
          </p:cNvSpPr>
          <p:nvPr>
            <p:ph type="body" sz="quarter" idx="10" hasCustomPrompt="1"/>
          </p:nvPr>
        </p:nvSpPr>
        <p:spPr>
          <a:xfrm>
            <a:off x="1641475" y="2035175"/>
            <a:ext cx="9467851" cy="3908425"/>
          </a:xfrm>
        </p:spPr>
        <p:txBody>
          <a:bodyPr/>
          <a:lstStyle>
            <a:lvl1pPr marL="0" indent="0">
              <a:lnSpc>
                <a:spcPct val="95000"/>
              </a:lnSpc>
              <a:buFontTx/>
              <a:buNone/>
              <a:defRPr baseline="0"/>
            </a:lvl1pPr>
            <a:lvl2pPr marL="1200150" indent="-742950">
              <a:buFont typeface="+mj-lt"/>
              <a:buAutoNum type="arabicPeriod"/>
              <a:defRPr/>
            </a:lvl2pPr>
            <a:lvl3pPr marL="1657350" indent="-742950">
              <a:buFont typeface="+mj-lt"/>
              <a:buAutoNum type="arabicPeriod"/>
              <a:defRPr/>
            </a:lvl3pPr>
            <a:lvl4pPr marL="2114550" indent="-742950">
              <a:buFont typeface="+mj-lt"/>
              <a:buAutoNum type="arabicPeriod"/>
              <a:defRPr/>
            </a:lvl4pPr>
            <a:lvl5pPr marL="2571750" indent="-742950">
              <a:buFont typeface="+mj-lt"/>
              <a:buAutoNum type="arabicPeriod"/>
              <a:defRPr/>
            </a:lvl5pPr>
          </a:lstStyle>
          <a:p>
            <a:pPr lvl="0"/>
            <a:r>
              <a:rPr lang="en-US" dirty="0"/>
              <a:t>Chapter Review question</a:t>
            </a:r>
          </a:p>
        </p:txBody>
      </p:sp>
      <p:sp>
        <p:nvSpPr>
          <p:cNvPr id="10" name="Text Placeholder 3"/>
          <p:cNvSpPr>
            <a:spLocks noGrp="1"/>
          </p:cNvSpPr>
          <p:nvPr>
            <p:ph type="body" sz="quarter" idx="11" hasCustomPrompt="1"/>
          </p:nvPr>
        </p:nvSpPr>
        <p:spPr>
          <a:xfrm>
            <a:off x="546100" y="2035175"/>
            <a:ext cx="1028700" cy="708439"/>
          </a:xfrm>
        </p:spPr>
        <p:txBody>
          <a:bodyPr/>
          <a:lstStyle>
            <a:lvl1pPr marL="0" indent="0" algn="r">
              <a:lnSpc>
                <a:spcPct val="95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xx.</a:t>
            </a:r>
          </a:p>
        </p:txBody>
      </p:sp>
    </p:spTree>
    <p:extLst>
      <p:ext uri="{BB962C8B-B14F-4D97-AF65-F5344CB8AC3E}">
        <p14:creationId xmlns:p14="http://schemas.microsoft.com/office/powerpoint/2010/main" val="337900710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 Review (answers)">
    <p:spTree>
      <p:nvGrpSpPr>
        <p:cNvPr id="1" name=""/>
        <p:cNvGrpSpPr/>
        <p:nvPr/>
      </p:nvGrpSpPr>
      <p:grpSpPr>
        <a:xfrm>
          <a:off x="0" y="0"/>
          <a:ext cx="0" cy="0"/>
          <a:chOff x="0" y="0"/>
          <a:chExt cx="0" cy="0"/>
        </a:xfrm>
      </p:grpSpPr>
      <p:grpSp>
        <p:nvGrpSpPr>
          <p:cNvPr id="6" name="Group 5"/>
          <p:cNvGrpSpPr/>
          <p:nvPr userDrawn="1"/>
        </p:nvGrpSpPr>
        <p:grpSpPr>
          <a:xfrm>
            <a:off x="593725" y="352539"/>
            <a:ext cx="5368925" cy="739413"/>
            <a:chOff x="593726" y="352540"/>
            <a:chExt cx="5588000" cy="1146060"/>
          </a:xfrm>
        </p:grpSpPr>
        <p:sp>
          <p:nvSpPr>
            <p:cNvPr id="7" name="Rectangle 6"/>
            <p:cNvSpPr/>
            <p:nvPr/>
          </p:nvSpPr>
          <p:spPr>
            <a:xfrm>
              <a:off x="593726" y="352540"/>
              <a:ext cx="5588000" cy="1146060"/>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72548" y="352540"/>
              <a:ext cx="95171" cy="114606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593726" y="1091953"/>
            <a:ext cx="6409127" cy="830997"/>
          </a:xfrm>
          <a:prstGeom prst="rect">
            <a:avLst/>
          </a:prstGeom>
          <a:noFill/>
        </p:spPr>
        <p:txBody>
          <a:bodyPr wrap="none" rtlCol="0">
            <a:spAutoFit/>
          </a:bodyPr>
          <a:lstStyle/>
          <a:p>
            <a:r>
              <a:rPr lang="en-US" sz="4800" cap="all" dirty="0">
                <a:solidFill>
                  <a:srgbClr val="008AB7"/>
                </a:solidFill>
              </a:rPr>
              <a:t>Review Questions</a:t>
            </a:r>
          </a:p>
        </p:txBody>
      </p:sp>
      <p:cxnSp>
        <p:nvCxnSpPr>
          <p:cNvPr id="13" name="Straight Connector 12"/>
          <p:cNvCxnSpPr/>
          <p:nvPr userDrawn="1"/>
        </p:nvCxnSpPr>
        <p:spPr>
          <a:xfrm>
            <a:off x="593726" y="1922950"/>
            <a:ext cx="10515599" cy="0"/>
          </a:xfrm>
          <a:prstGeom prst="line">
            <a:avLst/>
          </a:prstGeom>
          <a:ln w="38100">
            <a:solidFill>
              <a:srgbClr val="DF955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93726" y="352541"/>
            <a:ext cx="5167947" cy="739412"/>
          </a:xfrm>
        </p:spPr>
        <p:txBody>
          <a:bodyPr anchor="b">
            <a:normAutofit/>
          </a:bodyPr>
          <a:lstStyle>
            <a:lvl1pPr algn="l">
              <a:lnSpc>
                <a:spcPct val="90000"/>
              </a:lnSpc>
              <a:tabLst>
                <a:tab pos="1714500" algn="l"/>
              </a:tabLst>
              <a:defRPr sz="3600" cap="all" baseline="0">
                <a:solidFill>
                  <a:srgbClr val="EDEDED"/>
                </a:solidFill>
                <a:effectLst/>
              </a:defRPr>
            </a:lvl1pPr>
          </a:lstStyle>
          <a:p>
            <a:r>
              <a:rPr lang="en-US" dirty="0"/>
              <a:t>Chapter xx</a:t>
            </a:r>
          </a:p>
        </p:txBody>
      </p:sp>
      <p:sp>
        <p:nvSpPr>
          <p:cNvPr id="21" name="Text Placeholder 7"/>
          <p:cNvSpPr>
            <a:spLocks noGrp="1"/>
          </p:cNvSpPr>
          <p:nvPr>
            <p:ph type="body" sz="quarter" idx="10" hasCustomPrompt="1"/>
          </p:nvPr>
        </p:nvSpPr>
        <p:spPr>
          <a:xfrm>
            <a:off x="1641475" y="2743614"/>
            <a:ext cx="9467851" cy="3199986"/>
          </a:xfrm>
        </p:spPr>
        <p:txBody>
          <a:bodyPr/>
          <a:lstStyle>
            <a:lvl1pPr marL="0" indent="0">
              <a:lnSpc>
                <a:spcPct val="95000"/>
              </a:lnSpc>
              <a:buFontTx/>
              <a:buNone/>
              <a:defRPr i="1" baseline="0">
                <a:solidFill>
                  <a:srgbClr val="D17529"/>
                </a:solidFill>
              </a:defRPr>
            </a:lvl1pPr>
            <a:lvl2pPr marL="1200150" indent="-742950">
              <a:buFont typeface="+mj-lt"/>
              <a:buAutoNum type="arabicPeriod"/>
              <a:defRPr/>
            </a:lvl2pPr>
            <a:lvl3pPr marL="1657350" indent="-742950">
              <a:buFont typeface="+mj-lt"/>
              <a:buAutoNum type="arabicPeriod"/>
              <a:defRPr/>
            </a:lvl3pPr>
            <a:lvl4pPr marL="2114550" indent="-742950">
              <a:buFont typeface="+mj-lt"/>
              <a:buAutoNum type="arabicPeriod"/>
              <a:defRPr/>
            </a:lvl4pPr>
            <a:lvl5pPr marL="2571750" indent="-742950">
              <a:buFont typeface="+mj-lt"/>
              <a:buAutoNum type="arabicPeriod"/>
              <a:defRPr/>
            </a:lvl5pPr>
          </a:lstStyle>
          <a:p>
            <a:pPr lvl="0"/>
            <a:r>
              <a:rPr lang="en-US" dirty="0"/>
              <a:t>Answer to Chapter Review question</a:t>
            </a:r>
          </a:p>
        </p:txBody>
      </p:sp>
      <p:sp>
        <p:nvSpPr>
          <p:cNvPr id="22" name="Text Placeholder 3"/>
          <p:cNvSpPr>
            <a:spLocks noGrp="1"/>
          </p:cNvSpPr>
          <p:nvPr>
            <p:ph type="body" sz="quarter" idx="11" hasCustomPrompt="1"/>
          </p:nvPr>
        </p:nvSpPr>
        <p:spPr>
          <a:xfrm>
            <a:off x="546100" y="2035175"/>
            <a:ext cx="1028700" cy="708439"/>
          </a:xfrm>
        </p:spPr>
        <p:txBody>
          <a:bodyPr/>
          <a:lstStyle>
            <a:lvl1pPr marL="0" indent="0" algn="r">
              <a:lnSpc>
                <a:spcPct val="95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xx.</a:t>
            </a:r>
          </a:p>
        </p:txBody>
      </p:sp>
      <p:sp>
        <p:nvSpPr>
          <p:cNvPr id="23" name="TextBox 22"/>
          <p:cNvSpPr txBox="1"/>
          <p:nvPr userDrawn="1"/>
        </p:nvSpPr>
        <p:spPr>
          <a:xfrm>
            <a:off x="1641475" y="2035175"/>
            <a:ext cx="2875792" cy="707886"/>
          </a:xfrm>
          <a:prstGeom prst="rect">
            <a:avLst/>
          </a:prstGeom>
          <a:noFill/>
        </p:spPr>
        <p:txBody>
          <a:bodyPr wrap="square" rtlCol="0">
            <a:spAutoFit/>
          </a:bodyPr>
          <a:lstStyle/>
          <a:p>
            <a:pPr algn="l"/>
            <a:r>
              <a:rPr lang="en-US" sz="4000" b="1" dirty="0">
                <a:solidFill>
                  <a:srgbClr val="008AB7"/>
                </a:solidFill>
              </a:rPr>
              <a:t>ANSWER</a:t>
            </a:r>
          </a:p>
        </p:txBody>
      </p:sp>
    </p:spTree>
    <p:extLst>
      <p:ext uri="{BB962C8B-B14F-4D97-AF65-F5344CB8AC3E}">
        <p14:creationId xmlns:p14="http://schemas.microsoft.com/office/powerpoint/2010/main" val="88807345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userDrawn="1"/>
        </p:nvSpPr>
        <p:spPr>
          <a:xfrm>
            <a:off x="0" y="0"/>
            <a:ext cx="11704638" cy="430212"/>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hasCustomPrompt="1"/>
          </p:nvPr>
        </p:nvSpPr>
        <p:spPr>
          <a:xfrm>
            <a:off x="593725" y="558800"/>
            <a:ext cx="3263900" cy="1411446"/>
          </a:xfrm>
        </p:spPr>
        <p:txBody>
          <a:bodyPr anchor="b">
            <a:noAutofit/>
          </a:bodyPr>
          <a:lstStyle>
            <a:lvl1pPr algn="r">
              <a:defRPr sz="3600" b="1">
                <a:solidFill>
                  <a:schemeClr val="tx1">
                    <a:lumMod val="85000"/>
                    <a:lumOff val="15000"/>
                  </a:schemeClr>
                </a:solidFill>
              </a:defRPr>
            </a:lvl1pPr>
          </a:lstStyle>
          <a:p>
            <a:r>
              <a:rPr lang="en-US" dirty="0"/>
              <a:t>title</a:t>
            </a:r>
          </a:p>
        </p:txBody>
      </p:sp>
      <p:sp>
        <p:nvSpPr>
          <p:cNvPr id="3" name="Picture Placeholder 2"/>
          <p:cNvSpPr>
            <a:spLocks noGrp="1"/>
          </p:cNvSpPr>
          <p:nvPr userDrawn="1">
            <p:ph type="pic" idx="1"/>
          </p:nvPr>
        </p:nvSpPr>
        <p:spPr>
          <a:xfrm>
            <a:off x="4086542" y="558800"/>
            <a:ext cx="7022783"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userDrawn="1">
            <p:ph type="body" sz="half" idx="2" hasCustomPrompt="1"/>
          </p:nvPr>
        </p:nvSpPr>
        <p:spPr>
          <a:xfrm>
            <a:off x="593725" y="2084546"/>
            <a:ext cx="3263900" cy="3987799"/>
          </a:xfrm>
        </p:spPr>
        <p:txBody>
          <a:bodyPr>
            <a:normAutofit/>
          </a:bodyPr>
          <a:lstStyle>
            <a:lvl1pPr marL="0" indent="0" algn="r">
              <a:buNone/>
              <a:defRPr sz="32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a:t>
            </a:r>
          </a:p>
        </p:txBody>
      </p:sp>
      <p:sp>
        <p:nvSpPr>
          <p:cNvPr id="6" name="Rectangle 5"/>
          <p:cNvSpPr/>
          <p:nvPr userDrawn="1"/>
        </p:nvSpPr>
        <p:spPr>
          <a:xfrm>
            <a:off x="794" y="6047582"/>
            <a:ext cx="5257006" cy="430212"/>
          </a:xfrm>
          <a:prstGeom prst="rect">
            <a:avLst/>
          </a:prstGeom>
          <a:solidFill>
            <a:srgbClr val="DF9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6447632" y="6042027"/>
            <a:ext cx="5257006" cy="430212"/>
          </a:xfrm>
          <a:prstGeom prst="rect">
            <a:avLst/>
          </a:prstGeom>
          <a:solidFill>
            <a:srgbClr val="DF9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49113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Rectangle 10"/>
          <p:cNvSpPr/>
          <p:nvPr userDrawn="1"/>
        </p:nvSpPr>
        <p:spPr>
          <a:xfrm>
            <a:off x="0" y="0"/>
            <a:ext cx="11704638" cy="430212"/>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userDrawn="1">
            <p:ph type="pic" idx="1"/>
          </p:nvPr>
        </p:nvSpPr>
        <p:spPr>
          <a:xfrm>
            <a:off x="693739" y="558800"/>
            <a:ext cx="10317162"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Rectangle 5"/>
          <p:cNvSpPr/>
          <p:nvPr userDrawn="1"/>
        </p:nvSpPr>
        <p:spPr>
          <a:xfrm>
            <a:off x="794" y="6047582"/>
            <a:ext cx="5257006" cy="430212"/>
          </a:xfrm>
          <a:prstGeom prst="rect">
            <a:avLst/>
          </a:prstGeom>
          <a:solidFill>
            <a:srgbClr val="DF9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6447632" y="6042027"/>
            <a:ext cx="5257006" cy="430212"/>
          </a:xfrm>
          <a:prstGeom prst="rect">
            <a:avLst/>
          </a:prstGeom>
          <a:solidFill>
            <a:srgbClr val="DF9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06737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85232" y="6101803"/>
            <a:ext cx="2731082" cy="350503"/>
          </a:xfrm>
          <a:prstGeom prst="rect">
            <a:avLst/>
          </a:prstGeom>
        </p:spPr>
        <p:txBody>
          <a:bodyPr/>
          <a:lstStyle/>
          <a:p>
            <a:fld id="{AE405364-23C1-40AC-B960-1193A16E034F}" type="datetimeFigureOut">
              <a:rPr lang="en-US" smtClean="0"/>
              <a:t>9/17/2023</a:t>
            </a:fld>
            <a:endParaRPr lang="en-US"/>
          </a:p>
        </p:txBody>
      </p:sp>
      <p:sp>
        <p:nvSpPr>
          <p:cNvPr id="3" name="Footer Placeholder 2"/>
          <p:cNvSpPr>
            <a:spLocks noGrp="1"/>
          </p:cNvSpPr>
          <p:nvPr>
            <p:ph type="ftr" sz="quarter" idx="11"/>
          </p:nvPr>
        </p:nvSpPr>
        <p:spPr>
          <a:xfrm>
            <a:off x="3999085" y="6101803"/>
            <a:ext cx="3706469" cy="350503"/>
          </a:xfrm>
          <a:prstGeom prst="rect">
            <a:avLst/>
          </a:prstGeom>
        </p:spPr>
        <p:txBody>
          <a:bodyPr/>
          <a:lstStyle/>
          <a:p>
            <a:endParaRPr lang="en-US"/>
          </a:p>
        </p:txBody>
      </p:sp>
      <p:sp>
        <p:nvSpPr>
          <p:cNvPr id="4" name="Slide Number Placeholder 3"/>
          <p:cNvSpPr>
            <a:spLocks noGrp="1"/>
          </p:cNvSpPr>
          <p:nvPr>
            <p:ph type="sldNum" sz="quarter" idx="12"/>
          </p:nvPr>
        </p:nvSpPr>
        <p:spPr>
          <a:xfrm>
            <a:off x="8388324" y="6101803"/>
            <a:ext cx="2731082" cy="350503"/>
          </a:xfrm>
          <a:prstGeom prst="rect">
            <a:avLst/>
          </a:prstGeom>
        </p:spPr>
        <p:txBody>
          <a:bodyPr/>
          <a:lstStyle/>
          <a:p>
            <a:fld id="{7C100850-3A50-470E-9B34-920B6E74D395}" type="slidenum">
              <a:rPr lang="en-US" smtClean="0"/>
              <a:t>‹#›</a:t>
            </a:fld>
            <a:endParaRPr lang="en-US"/>
          </a:p>
        </p:txBody>
      </p:sp>
    </p:spTree>
    <p:extLst>
      <p:ext uri="{BB962C8B-B14F-4D97-AF65-F5344CB8AC3E}">
        <p14:creationId xmlns:p14="http://schemas.microsoft.com/office/powerpoint/2010/main" val="6030957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tes 1a (orange)">
    <p:spTree>
      <p:nvGrpSpPr>
        <p:cNvPr id="1" name=""/>
        <p:cNvGrpSpPr/>
        <p:nvPr/>
      </p:nvGrpSpPr>
      <p:grpSpPr>
        <a:xfrm>
          <a:off x="0" y="0"/>
          <a:ext cx="0" cy="0"/>
          <a:chOff x="0" y="0"/>
          <a:chExt cx="0" cy="0"/>
        </a:xfrm>
      </p:grpSpPr>
      <p:grpSp>
        <p:nvGrpSpPr>
          <p:cNvPr id="3" name="Group 2"/>
          <p:cNvGrpSpPr/>
          <p:nvPr userDrawn="1"/>
        </p:nvGrpSpPr>
        <p:grpSpPr>
          <a:xfrm>
            <a:off x="0" y="0"/>
            <a:ext cx="11704638" cy="451945"/>
            <a:chOff x="0" y="352540"/>
            <a:chExt cx="11704638" cy="1146060"/>
          </a:xfrm>
        </p:grpSpPr>
        <p:sp>
          <p:nvSpPr>
            <p:cNvPr id="9" name="Rectangle 8"/>
            <p:cNvSpPr/>
            <p:nvPr userDrawn="1"/>
          </p:nvSpPr>
          <p:spPr>
            <a:xfrm>
              <a:off x="922338" y="352540"/>
              <a:ext cx="10782300" cy="1146060"/>
            </a:xfrm>
            <a:prstGeom prst="rect">
              <a:avLst/>
            </a:prstGeom>
            <a:solidFill>
              <a:srgbClr val="DF9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352540"/>
              <a:ext cx="817087" cy="1146060"/>
            </a:xfrm>
            <a:prstGeom prst="rect">
              <a:avLst/>
            </a:prstGeom>
            <a:solidFill>
              <a:srgbClr val="D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7"/>
          <p:cNvSpPr>
            <a:spLocks noGrp="1"/>
          </p:cNvSpPr>
          <p:nvPr>
            <p:ph type="body" sz="quarter" idx="10"/>
          </p:nvPr>
        </p:nvSpPr>
        <p:spPr>
          <a:xfrm>
            <a:off x="1011238" y="557048"/>
            <a:ext cx="10098087" cy="5415128"/>
          </a:xfrm>
        </p:spPr>
        <p:txBody>
          <a:bodyPr/>
          <a:lstStyle>
            <a:lvl1pPr>
              <a:lnSpc>
                <a:spcPct val="90000"/>
              </a:lnSpc>
              <a:spcBef>
                <a:spcPts val="900"/>
              </a:spcBef>
              <a:defRPr/>
            </a:lvl1pPr>
            <a:lvl2pPr marL="855663" indent="-398463">
              <a:lnSpc>
                <a:spcPct val="90000"/>
              </a:lnSpc>
              <a:spcBef>
                <a:spcPts val="900"/>
              </a:spcBef>
              <a:defRPr/>
            </a:lvl2pPr>
            <a:lvl3pPr marL="1262063" indent="-347663">
              <a:lnSpc>
                <a:spcPct val="90000"/>
              </a:lnSpc>
              <a:spcBef>
                <a:spcPts val="900"/>
              </a:spcBef>
              <a:defRPr/>
            </a:lvl3pPr>
            <a:lvl4pPr marL="1776413" indent="-404813">
              <a:lnSpc>
                <a:spcPct val="90000"/>
              </a:lnSpc>
              <a:spcBef>
                <a:spcPts val="900"/>
              </a:spcBef>
              <a:defRPr/>
            </a:lvl4pPr>
            <a:lvl5pPr>
              <a:lnSpc>
                <a:spcPct val="90000"/>
              </a:lnSpc>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5810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tes 2 (orange)">
    <p:spTree>
      <p:nvGrpSpPr>
        <p:cNvPr id="1" name=""/>
        <p:cNvGrpSpPr/>
        <p:nvPr/>
      </p:nvGrpSpPr>
      <p:grpSpPr>
        <a:xfrm>
          <a:off x="0" y="0"/>
          <a:ext cx="0" cy="0"/>
          <a:chOff x="0" y="0"/>
          <a:chExt cx="0" cy="0"/>
        </a:xfrm>
      </p:grpSpPr>
      <p:sp>
        <p:nvSpPr>
          <p:cNvPr id="9" name="Rectangle 8"/>
          <p:cNvSpPr/>
          <p:nvPr userDrawn="1"/>
        </p:nvSpPr>
        <p:spPr>
          <a:xfrm>
            <a:off x="922338" y="0"/>
            <a:ext cx="88900" cy="6583680"/>
          </a:xfrm>
          <a:prstGeom prst="rect">
            <a:avLst/>
          </a:prstGeom>
          <a:solidFill>
            <a:srgbClr val="D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
            <a:ext cx="817087" cy="6583362"/>
          </a:xfrm>
          <a:prstGeom prst="rect">
            <a:avLst/>
          </a:prstGeom>
          <a:solidFill>
            <a:srgbClr val="DF9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27125" y="352541"/>
            <a:ext cx="9982200" cy="752360"/>
          </a:xfrm>
        </p:spPr>
        <p:txBody>
          <a:bodyPr anchor="t">
            <a:normAutofit/>
          </a:bodyPr>
          <a:lstStyle>
            <a:lvl1pPr algn="l">
              <a:lnSpc>
                <a:spcPct val="90000"/>
              </a:lnSpc>
              <a:defRPr sz="4400" cap="all" baseline="0">
                <a:solidFill>
                  <a:schemeClr val="tx1">
                    <a:lumMod val="85000"/>
                    <a:lumOff val="15000"/>
                  </a:schemeClr>
                </a:solidFill>
                <a:effectLst/>
              </a:defRPr>
            </a:lvl1pPr>
          </a:lstStyle>
          <a:p>
            <a:r>
              <a:rPr lang="en-US" dirty="0"/>
              <a:t>Title</a:t>
            </a:r>
          </a:p>
        </p:txBody>
      </p:sp>
      <p:sp>
        <p:nvSpPr>
          <p:cNvPr id="8" name="Text Placeholder 7"/>
          <p:cNvSpPr>
            <a:spLocks noGrp="1"/>
          </p:cNvSpPr>
          <p:nvPr>
            <p:ph type="body" sz="quarter" idx="10"/>
          </p:nvPr>
        </p:nvSpPr>
        <p:spPr>
          <a:xfrm>
            <a:off x="1127125" y="1109664"/>
            <a:ext cx="9982200" cy="5153024"/>
          </a:xfrm>
        </p:spPr>
        <p:txBody>
          <a:bodyPr/>
          <a:lstStyle>
            <a:lvl1pPr>
              <a:lnSpc>
                <a:spcPct val="90000"/>
              </a:lnSpc>
              <a:spcBef>
                <a:spcPts val="900"/>
              </a:spcBef>
              <a:defRPr/>
            </a:lvl1pPr>
            <a:lvl2pPr marL="855663" indent="-398463">
              <a:lnSpc>
                <a:spcPct val="90000"/>
              </a:lnSpc>
              <a:spcBef>
                <a:spcPts val="900"/>
              </a:spcBef>
              <a:defRPr/>
            </a:lvl2pPr>
            <a:lvl3pPr marL="1262063" indent="-347663">
              <a:lnSpc>
                <a:spcPct val="90000"/>
              </a:lnSpc>
              <a:spcBef>
                <a:spcPts val="900"/>
              </a:spcBef>
              <a:defRPr/>
            </a:lvl3pPr>
            <a:lvl4pPr marL="1776413" indent="-404813">
              <a:lnSpc>
                <a:spcPct val="90000"/>
              </a:lnSpc>
              <a:spcBef>
                <a:spcPts val="900"/>
              </a:spcBef>
              <a:defRPr/>
            </a:lvl4pPr>
            <a:lvl5pPr>
              <a:lnSpc>
                <a:spcPct val="90000"/>
              </a:lnSpc>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0844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tes 2a (orange)">
    <p:spTree>
      <p:nvGrpSpPr>
        <p:cNvPr id="1" name=""/>
        <p:cNvGrpSpPr/>
        <p:nvPr/>
      </p:nvGrpSpPr>
      <p:grpSpPr>
        <a:xfrm>
          <a:off x="0" y="0"/>
          <a:ext cx="0" cy="0"/>
          <a:chOff x="0" y="0"/>
          <a:chExt cx="0" cy="0"/>
        </a:xfrm>
      </p:grpSpPr>
      <p:sp>
        <p:nvSpPr>
          <p:cNvPr id="9" name="Rectangle 8"/>
          <p:cNvSpPr/>
          <p:nvPr userDrawn="1"/>
        </p:nvSpPr>
        <p:spPr>
          <a:xfrm>
            <a:off x="922338" y="0"/>
            <a:ext cx="88900" cy="6583680"/>
          </a:xfrm>
          <a:prstGeom prst="rect">
            <a:avLst/>
          </a:prstGeom>
          <a:solidFill>
            <a:srgbClr val="D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
            <a:ext cx="817087" cy="6583362"/>
          </a:xfrm>
          <a:prstGeom prst="rect">
            <a:avLst/>
          </a:prstGeom>
          <a:solidFill>
            <a:srgbClr val="DF9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p:nvPr>
        </p:nvSpPr>
        <p:spPr>
          <a:xfrm>
            <a:off x="1127125" y="319088"/>
            <a:ext cx="9982200" cy="5653088"/>
          </a:xfrm>
        </p:spPr>
        <p:txBody>
          <a:bodyPr/>
          <a:lstStyle>
            <a:lvl1pPr>
              <a:lnSpc>
                <a:spcPct val="90000"/>
              </a:lnSpc>
              <a:spcBef>
                <a:spcPts val="900"/>
              </a:spcBef>
              <a:defRPr/>
            </a:lvl1pPr>
            <a:lvl2pPr marL="855663" indent="-398463">
              <a:lnSpc>
                <a:spcPct val="90000"/>
              </a:lnSpc>
              <a:spcBef>
                <a:spcPts val="900"/>
              </a:spcBef>
              <a:defRPr/>
            </a:lvl2pPr>
            <a:lvl3pPr marL="1262063" indent="-347663">
              <a:lnSpc>
                <a:spcPct val="90000"/>
              </a:lnSpc>
              <a:spcBef>
                <a:spcPts val="900"/>
              </a:spcBef>
              <a:defRPr/>
            </a:lvl3pPr>
            <a:lvl4pPr marL="1776413" indent="-404813">
              <a:lnSpc>
                <a:spcPct val="90000"/>
              </a:lnSpc>
              <a:spcBef>
                <a:spcPts val="900"/>
              </a:spcBef>
              <a:defRPr/>
            </a:lvl4pPr>
            <a:lvl5pPr>
              <a:lnSpc>
                <a:spcPct val="90000"/>
              </a:lnSpc>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919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tes 3 (orange)">
    <p:spTree>
      <p:nvGrpSpPr>
        <p:cNvPr id="1" name=""/>
        <p:cNvGrpSpPr/>
        <p:nvPr/>
      </p:nvGrpSpPr>
      <p:grpSpPr>
        <a:xfrm>
          <a:off x="0" y="0"/>
          <a:ext cx="0" cy="0"/>
          <a:chOff x="0" y="0"/>
          <a:chExt cx="0" cy="0"/>
        </a:xfrm>
      </p:grpSpPr>
      <p:grpSp>
        <p:nvGrpSpPr>
          <p:cNvPr id="3" name="Group 2"/>
          <p:cNvGrpSpPr/>
          <p:nvPr userDrawn="1"/>
        </p:nvGrpSpPr>
        <p:grpSpPr>
          <a:xfrm>
            <a:off x="317" y="2209324"/>
            <a:ext cx="11704638" cy="1901190"/>
            <a:chOff x="317" y="2314575"/>
            <a:chExt cx="11704638" cy="1901190"/>
          </a:xfrm>
        </p:grpSpPr>
        <p:sp>
          <p:nvSpPr>
            <p:cNvPr id="9" name="Rectangle 8"/>
            <p:cNvSpPr/>
            <p:nvPr userDrawn="1"/>
          </p:nvSpPr>
          <p:spPr>
            <a:xfrm>
              <a:off x="317" y="2515870"/>
              <a:ext cx="11704638" cy="1498600"/>
            </a:xfrm>
            <a:prstGeom prst="rect">
              <a:avLst/>
            </a:prstGeom>
            <a:solidFill>
              <a:srgbClr val="DF9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76" y="2314575"/>
              <a:ext cx="11704320" cy="91440"/>
            </a:xfrm>
            <a:prstGeom prst="rect">
              <a:avLst/>
            </a:prstGeom>
            <a:solidFill>
              <a:srgbClr val="D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76" y="4124325"/>
              <a:ext cx="11704320" cy="91440"/>
            </a:xfrm>
            <a:prstGeom prst="rect">
              <a:avLst/>
            </a:prstGeom>
            <a:solidFill>
              <a:srgbClr val="D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userDrawn="1"/>
        </p:nvSpPr>
        <p:spPr>
          <a:xfrm>
            <a:off x="803276" y="816769"/>
            <a:ext cx="10098087" cy="4686300"/>
          </a:xfrm>
          <a:prstGeom prst="rect">
            <a:avLst/>
          </a:prstGeom>
          <a:solidFill>
            <a:srgbClr val="EDEDED"/>
          </a:solidFill>
          <a:ln w="76200">
            <a:solidFill>
              <a:srgbClr val="D17529"/>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803276" y="967582"/>
            <a:ext cx="10098087" cy="4384675"/>
          </a:xfrm>
        </p:spPr>
        <p:txBody>
          <a:bodyPr anchor="ctr"/>
          <a:lstStyle>
            <a:lvl1pPr marL="0" indent="0" algn="ctr">
              <a:lnSpc>
                <a:spcPct val="90000"/>
              </a:lnSpc>
              <a:buNone/>
              <a:defRPr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Centered Text</a:t>
            </a:r>
          </a:p>
        </p:txBody>
      </p:sp>
    </p:spTree>
    <p:extLst>
      <p:ext uri="{BB962C8B-B14F-4D97-AF65-F5344CB8AC3E}">
        <p14:creationId xmlns:p14="http://schemas.microsoft.com/office/powerpoint/2010/main" val="24665863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orange)">
    <p:spTree>
      <p:nvGrpSpPr>
        <p:cNvPr id="1" name=""/>
        <p:cNvGrpSpPr/>
        <p:nvPr/>
      </p:nvGrpSpPr>
      <p:grpSpPr>
        <a:xfrm>
          <a:off x="0" y="0"/>
          <a:ext cx="0" cy="0"/>
          <a:chOff x="0" y="0"/>
          <a:chExt cx="0" cy="0"/>
        </a:xfrm>
      </p:grpSpPr>
      <p:sp>
        <p:nvSpPr>
          <p:cNvPr id="21" name="Rectangle 20"/>
          <p:cNvSpPr/>
          <p:nvPr userDrawn="1"/>
        </p:nvSpPr>
        <p:spPr>
          <a:xfrm>
            <a:off x="0" y="0"/>
            <a:ext cx="11704637" cy="1109663"/>
          </a:xfrm>
          <a:prstGeom prst="rect">
            <a:avLst/>
          </a:prstGeom>
          <a:solidFill>
            <a:srgbClr val="DF9559"/>
          </a:solidFill>
          <a:ln w="381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806599" y="1228724"/>
            <a:ext cx="91440" cy="4754880"/>
          </a:xfrm>
          <a:prstGeom prst="rect">
            <a:avLst/>
          </a:prstGeom>
          <a:solidFill>
            <a:srgbClr val="D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title" hasCustomPrompt="1"/>
          </p:nvPr>
        </p:nvSpPr>
        <p:spPr>
          <a:xfrm>
            <a:off x="585232" y="319088"/>
            <a:ext cx="10534174" cy="790575"/>
          </a:xfrm>
        </p:spPr>
        <p:txBody>
          <a:bodyPr anchor="t">
            <a:normAutofit/>
          </a:bodyPr>
          <a:lstStyle>
            <a:lvl1pPr>
              <a:defRPr sz="4400">
                <a:solidFill>
                  <a:srgbClr val="EDEDED"/>
                </a:solidFill>
              </a:defRPr>
            </a:lvl1pPr>
          </a:lstStyle>
          <a:p>
            <a:r>
              <a:rPr lang="en-US" dirty="0"/>
              <a:t>Two Columns</a:t>
            </a:r>
          </a:p>
        </p:txBody>
      </p:sp>
      <p:sp>
        <p:nvSpPr>
          <p:cNvPr id="9" name="Text Placeholder 8"/>
          <p:cNvSpPr>
            <a:spLocks noGrp="1"/>
          </p:cNvSpPr>
          <p:nvPr userDrawn="1">
            <p:ph type="body" sz="quarter" idx="13"/>
          </p:nvPr>
        </p:nvSpPr>
        <p:spPr>
          <a:xfrm>
            <a:off x="585788" y="1400175"/>
            <a:ext cx="5158384" cy="45339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userDrawn="1">
            <p:ph type="body" sz="quarter" idx="14"/>
          </p:nvPr>
        </p:nvSpPr>
        <p:spPr>
          <a:xfrm>
            <a:off x="5960268" y="1400175"/>
            <a:ext cx="5149057" cy="45339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p:cNvSpPr/>
          <p:nvPr userDrawn="1"/>
        </p:nvSpPr>
        <p:spPr>
          <a:xfrm>
            <a:off x="159" y="1183005"/>
            <a:ext cx="11704320" cy="91440"/>
          </a:xfrm>
          <a:prstGeom prst="rect">
            <a:avLst/>
          </a:prstGeom>
          <a:solidFill>
            <a:srgbClr val="D17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06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fade">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fade">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Effect transition="in" filter="fade">
                                      <p:cBhvr>
                                        <p:cTn id="47" dur="500"/>
                                        <p:tgtEl>
                                          <p:spTgt spid="1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xEl>
                                              <p:pRg st="4" end="4"/>
                                            </p:txEl>
                                          </p:spTgt>
                                        </p:tgtEl>
                                        <p:attrNameLst>
                                          <p:attrName>style.visibility</p:attrName>
                                        </p:attrNameLst>
                                      </p:cBhvr>
                                      <p:to>
                                        <p:strVal val="visible"/>
                                      </p:to>
                                    </p:set>
                                    <p:animEffect transition="in" filter="fade">
                                      <p:cBhvr>
                                        <p:cTn id="5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1" grpId="0" uiExpand="1" build="p">
        <p:tmplLst>
          <p:tmpl lvl="1">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10" name="Rectangle 9"/>
          <p:cNvSpPr/>
          <p:nvPr userDrawn="1"/>
        </p:nvSpPr>
        <p:spPr>
          <a:xfrm>
            <a:off x="833438" y="3318161"/>
            <a:ext cx="10037762" cy="974726"/>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930937" y="3318161"/>
            <a:ext cx="7842765" cy="974726"/>
          </a:xfrm>
        </p:spPr>
        <p:txBody>
          <a:bodyPr anchor="ctr">
            <a:noAutofit/>
          </a:bodyPr>
          <a:lstStyle>
            <a:lvl1pPr algn="ctr">
              <a:defRPr sz="4800" b="1" cap="all" baseline="0">
                <a:solidFill>
                  <a:srgbClr val="EDEDED"/>
                </a:solidFill>
                <a:effectLst/>
                <a:latin typeface="+mj-lt"/>
                <a:cs typeface="Arial" panose="020B0604020202020204" pitchFamily="34" charset="0"/>
              </a:defRPr>
            </a:lvl1pPr>
          </a:lstStyle>
          <a:p>
            <a:r>
              <a:rPr lang="en-US" dirty="0"/>
              <a:t>chapter xx</a:t>
            </a:r>
          </a:p>
        </p:txBody>
      </p:sp>
      <p:sp>
        <p:nvSpPr>
          <p:cNvPr id="3" name="Text Placeholder 2"/>
          <p:cNvSpPr>
            <a:spLocks noGrp="1"/>
          </p:cNvSpPr>
          <p:nvPr>
            <p:ph type="body" idx="1"/>
          </p:nvPr>
        </p:nvSpPr>
        <p:spPr>
          <a:xfrm>
            <a:off x="833437" y="4290956"/>
            <a:ext cx="10037764" cy="1681219"/>
          </a:xfrm>
        </p:spPr>
        <p:txBody>
          <a:bodyPr anchor="ctr">
            <a:noAutofit/>
          </a:bodyPr>
          <a:lstStyle>
            <a:lvl1pPr marL="0" indent="0" algn="ctr">
              <a:lnSpc>
                <a:spcPct val="85000"/>
              </a:lnSpc>
              <a:spcBef>
                <a:spcPts val="0"/>
              </a:spcBef>
              <a:buNone/>
              <a:defRPr sz="5400" b="0" cap="all" baseline="0">
                <a:solidFill>
                  <a:srgbClr val="007296"/>
                </a:solidFill>
                <a:effectLst/>
                <a:latin typeface="+mj-lt"/>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3" name="Picture 2" descr="H:\Work\New folder\Biology-title3.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2098348" y="670532"/>
            <a:ext cx="7507224" cy="216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90886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tes 1 (blue)">
    <p:spTree>
      <p:nvGrpSpPr>
        <p:cNvPr id="1" name=""/>
        <p:cNvGrpSpPr/>
        <p:nvPr/>
      </p:nvGrpSpPr>
      <p:grpSpPr>
        <a:xfrm>
          <a:off x="0" y="0"/>
          <a:ext cx="0" cy="0"/>
          <a:chOff x="0" y="0"/>
          <a:chExt cx="0" cy="0"/>
        </a:xfrm>
      </p:grpSpPr>
      <p:grpSp>
        <p:nvGrpSpPr>
          <p:cNvPr id="3" name="Group 2"/>
          <p:cNvGrpSpPr/>
          <p:nvPr userDrawn="1"/>
        </p:nvGrpSpPr>
        <p:grpSpPr>
          <a:xfrm>
            <a:off x="0" y="280988"/>
            <a:ext cx="11704638" cy="1217612"/>
            <a:chOff x="0" y="352540"/>
            <a:chExt cx="11704638" cy="1146060"/>
          </a:xfrm>
        </p:grpSpPr>
        <p:sp>
          <p:nvSpPr>
            <p:cNvPr id="9" name="Rectangle 8"/>
            <p:cNvSpPr/>
            <p:nvPr userDrawn="1"/>
          </p:nvSpPr>
          <p:spPr>
            <a:xfrm>
              <a:off x="922338" y="352540"/>
              <a:ext cx="10782300" cy="1146060"/>
            </a:xfrm>
            <a:prstGeom prst="rect">
              <a:avLst/>
            </a:prstGeom>
            <a:solidFill>
              <a:srgbClr val="1EA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352540"/>
              <a:ext cx="817087" cy="1146060"/>
            </a:xfrm>
            <a:prstGeom prst="rect">
              <a:avLst/>
            </a:prstGeom>
            <a:solidFill>
              <a:srgbClr val="00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011238" y="429948"/>
            <a:ext cx="10098087" cy="1097227"/>
          </a:xfrm>
        </p:spPr>
        <p:txBody>
          <a:bodyPr anchor="b"/>
          <a:lstStyle>
            <a:lvl1pPr algn="l">
              <a:lnSpc>
                <a:spcPct val="90000"/>
              </a:lnSpc>
              <a:defRPr cap="all" baseline="0">
                <a:solidFill>
                  <a:srgbClr val="EDEDED"/>
                </a:solidFill>
                <a:effectLst/>
              </a:defRPr>
            </a:lvl1pPr>
          </a:lstStyle>
          <a:p>
            <a:r>
              <a:rPr lang="en-US" dirty="0"/>
              <a:t>Click to edit Master title style</a:t>
            </a:r>
          </a:p>
        </p:txBody>
      </p:sp>
      <p:sp>
        <p:nvSpPr>
          <p:cNvPr id="8" name="Text Placeholder 7"/>
          <p:cNvSpPr>
            <a:spLocks noGrp="1"/>
          </p:cNvSpPr>
          <p:nvPr>
            <p:ph type="body" sz="quarter" idx="10"/>
          </p:nvPr>
        </p:nvSpPr>
        <p:spPr>
          <a:xfrm>
            <a:off x="1011238" y="1587500"/>
            <a:ext cx="10098087" cy="4675188"/>
          </a:xfrm>
        </p:spPr>
        <p:txBody>
          <a:bodyPr/>
          <a:lstStyle>
            <a:lvl1pPr>
              <a:lnSpc>
                <a:spcPct val="90000"/>
              </a:lnSpc>
              <a:spcBef>
                <a:spcPts val="900"/>
              </a:spcBef>
              <a:defRPr/>
            </a:lvl1pPr>
            <a:lvl2pPr marL="855663" indent="-398463">
              <a:lnSpc>
                <a:spcPct val="90000"/>
              </a:lnSpc>
              <a:spcBef>
                <a:spcPts val="900"/>
              </a:spcBef>
              <a:defRPr/>
            </a:lvl2pPr>
            <a:lvl3pPr marL="1262063" indent="-347663">
              <a:lnSpc>
                <a:spcPct val="90000"/>
              </a:lnSpc>
              <a:spcBef>
                <a:spcPts val="900"/>
              </a:spcBef>
              <a:defRPr/>
            </a:lvl3pPr>
            <a:lvl4pPr marL="1776413" indent="-404813">
              <a:lnSpc>
                <a:spcPct val="90000"/>
              </a:lnSpc>
              <a:spcBef>
                <a:spcPts val="900"/>
              </a:spcBef>
              <a:defRPr/>
            </a:lvl4pPr>
            <a:lvl5pPr>
              <a:lnSpc>
                <a:spcPct val="90000"/>
              </a:lnSpc>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8304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263640"/>
            <a:ext cx="10534174" cy="109722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85232" y="1536119"/>
            <a:ext cx="10534174" cy="43447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4">
            <a:hlinkClick r:id="" action="ppaction://hlinkshowjump?jump=nextslide"/>
          </p:cNvPr>
          <p:cNvPicPr>
            <a:picLocks noChangeAspect="1" noChangeArrowheads="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5909837" y="6047804"/>
            <a:ext cx="429768" cy="42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hlinkClick r:id="" action="ppaction://hlinkshowjump?jump=previousslide"/>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5365034" y="6047804"/>
            <a:ext cx="429768" cy="42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954161"/>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710" r:id="rId3"/>
    <p:sldLayoutId id="2147483703" r:id="rId4"/>
    <p:sldLayoutId id="2147483712" r:id="rId5"/>
    <p:sldLayoutId id="2147483664" r:id="rId6"/>
    <p:sldLayoutId id="2147483709" r:id="rId7"/>
    <p:sldLayoutId id="2147483707" r:id="rId8"/>
    <p:sldLayoutId id="2147483706" r:id="rId9"/>
    <p:sldLayoutId id="2147483711" r:id="rId10"/>
    <p:sldLayoutId id="2147483704" r:id="rId11"/>
    <p:sldLayoutId id="2147483713" r:id="rId12"/>
    <p:sldLayoutId id="2147483705" r:id="rId13"/>
    <p:sldLayoutId id="2147483652" r:id="rId14"/>
    <p:sldLayoutId id="2147483671" r:id="rId15"/>
    <p:sldLayoutId id="2147483714" r:id="rId16"/>
    <p:sldLayoutId id="2147483670" r:id="rId17"/>
    <p:sldLayoutId id="2147483669" r:id="rId18"/>
    <p:sldLayoutId id="2147483701" r:id="rId19"/>
    <p:sldLayoutId id="2147483702" r:id="rId20"/>
    <p:sldLayoutId id="2147483667" r:id="rId21"/>
    <p:sldLayoutId id="2147483668" r:id="rId22"/>
    <p:sldLayoutId id="2147483698" r:id="rId23"/>
    <p:sldLayoutId id="2147483708" r:id="rId24"/>
    <p:sldLayoutId id="2147483655" r:id="rId25"/>
  </p:sldLayoutIdLst>
  <p:transition>
    <p:fade/>
  </p:transition>
  <p:txStyles>
    <p:titleStyle>
      <a:lvl1pPr algn="ctr" defTabSz="914400" rtl="0" eaLnBrk="1" latinLnBrk="0" hangingPunct="1">
        <a:spcBef>
          <a:spcPct val="0"/>
        </a:spcBef>
        <a:buNone/>
        <a:defRPr sz="4800" b="1" kern="1200">
          <a:solidFill>
            <a:schemeClr val="tx1">
              <a:lumMod val="85000"/>
              <a:lumOff val="15000"/>
            </a:schemeClr>
          </a:solidFill>
          <a:latin typeface="+mj-lt"/>
          <a:ea typeface="+mj-ea"/>
          <a:cs typeface="+mj-cs"/>
        </a:defRPr>
      </a:lvl1pPr>
    </p:titleStyle>
    <p:bodyStyle>
      <a:lvl1pPr marL="342900" indent="-342900" algn="l" defTabSz="914400" rtl="0" eaLnBrk="1" latinLnBrk="0" hangingPunct="1">
        <a:lnSpc>
          <a:spcPct val="90000"/>
        </a:lnSpc>
        <a:spcBef>
          <a:spcPts val="900"/>
        </a:spcBef>
        <a:buFont typeface="Arial" pitchFamily="34" charset="0"/>
        <a:buChar char="•"/>
        <a:defRPr sz="4000" kern="1200">
          <a:solidFill>
            <a:schemeClr val="tx1">
              <a:lumMod val="85000"/>
              <a:lumOff val="15000"/>
            </a:schemeClr>
          </a:solidFill>
          <a:latin typeface="+mn-lt"/>
          <a:ea typeface="+mn-ea"/>
          <a:cs typeface="+mn-cs"/>
        </a:defRPr>
      </a:lvl1pPr>
      <a:lvl2pPr marL="857250" indent="-400050" algn="l" defTabSz="914400" rtl="0" eaLnBrk="1" latinLnBrk="0" hangingPunct="1">
        <a:lnSpc>
          <a:spcPct val="90000"/>
        </a:lnSpc>
        <a:spcBef>
          <a:spcPts val="900"/>
        </a:spcBef>
        <a:buFont typeface="Arial" pitchFamily="34" charset="0"/>
        <a:buChar char="–"/>
        <a:defRPr sz="4000" kern="1200">
          <a:solidFill>
            <a:schemeClr val="tx1">
              <a:lumMod val="85000"/>
              <a:lumOff val="15000"/>
            </a:schemeClr>
          </a:solidFill>
          <a:latin typeface="+mn-lt"/>
          <a:ea typeface="+mn-ea"/>
          <a:cs typeface="+mn-cs"/>
        </a:defRPr>
      </a:lvl2pPr>
      <a:lvl3pPr marL="1257300" indent="-342900" algn="l" defTabSz="914400" rtl="0" eaLnBrk="1" latinLnBrk="0" hangingPunct="1">
        <a:lnSpc>
          <a:spcPct val="90000"/>
        </a:lnSpc>
        <a:spcBef>
          <a:spcPts val="900"/>
        </a:spcBef>
        <a:buFont typeface="Arial" pitchFamily="34" charset="0"/>
        <a:buChar char="•"/>
        <a:defRPr sz="4000" kern="1200">
          <a:solidFill>
            <a:schemeClr val="tx1">
              <a:lumMod val="85000"/>
              <a:lumOff val="15000"/>
            </a:schemeClr>
          </a:solidFill>
          <a:latin typeface="+mn-lt"/>
          <a:ea typeface="+mn-ea"/>
          <a:cs typeface="+mn-cs"/>
        </a:defRPr>
      </a:lvl3pPr>
      <a:lvl4pPr marL="1771650" indent="-400050" algn="l" defTabSz="914400" rtl="0" eaLnBrk="1" latinLnBrk="0" hangingPunct="1">
        <a:lnSpc>
          <a:spcPct val="90000"/>
        </a:lnSpc>
        <a:spcBef>
          <a:spcPts val="900"/>
        </a:spcBef>
        <a:buFont typeface="Arial" pitchFamily="34" charset="0"/>
        <a:buChar char="–"/>
        <a:defRPr sz="4000" kern="1200">
          <a:solidFill>
            <a:schemeClr val="tx1">
              <a:lumMod val="85000"/>
              <a:lumOff val="15000"/>
            </a:schemeClr>
          </a:solidFill>
          <a:latin typeface="+mn-lt"/>
          <a:ea typeface="+mn-ea"/>
          <a:cs typeface="+mn-cs"/>
        </a:defRPr>
      </a:lvl4pPr>
      <a:lvl5pPr marL="2171700" indent="-342900" algn="l" defTabSz="914400" rtl="0" eaLnBrk="1" latinLnBrk="0" hangingPunct="1">
        <a:lnSpc>
          <a:spcPct val="90000"/>
        </a:lnSpc>
        <a:spcBef>
          <a:spcPts val="900"/>
        </a:spcBef>
        <a:buFont typeface="Arial" pitchFamily="34" charset="0"/>
        <a:buChar char="»"/>
        <a:defRPr sz="4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7.png"/><Relationship Id="rId5" Type="http://schemas.microsoft.com/office/2007/relationships/hdphoto" Target="../media/hdphoto4.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4.xml"/><Relationship Id="rId5" Type="http://schemas.microsoft.com/office/2007/relationships/hdphoto" Target="../media/hdphoto7.wdp"/><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Chapter 5</a:t>
            </a:r>
          </a:p>
        </p:txBody>
      </p:sp>
      <p:sp>
        <p:nvSpPr>
          <p:cNvPr id="5" name="Text Placeholder 4"/>
          <p:cNvSpPr>
            <a:spLocks noGrp="1"/>
          </p:cNvSpPr>
          <p:nvPr>
            <p:ph type="body" idx="1"/>
          </p:nvPr>
        </p:nvSpPr>
        <p:spPr/>
        <p:txBody>
          <a:bodyPr/>
          <a:lstStyle/>
          <a:p>
            <a:r>
              <a:rPr lang="en-US" dirty="0"/>
              <a:t>cytology</a:t>
            </a:r>
          </a:p>
        </p:txBody>
      </p:sp>
    </p:spTree>
    <p:extLst>
      <p:ext uri="{BB962C8B-B14F-4D97-AF65-F5344CB8AC3E}">
        <p14:creationId xmlns:p14="http://schemas.microsoft.com/office/powerpoint/2010/main" val="31151733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tretch>
            <a:fillRect/>
          </a:stretch>
        </p:blipFill>
        <p:spPr>
          <a:xfrm>
            <a:off x="2438893" y="690976"/>
            <a:ext cx="6826852" cy="5201411"/>
          </a:xfrm>
          <a:prstGeom prst="rect">
            <a:avLst/>
          </a:prstGeom>
        </p:spPr>
      </p:pic>
    </p:spTree>
    <p:extLst>
      <p:ext uri="{BB962C8B-B14F-4D97-AF65-F5344CB8AC3E}">
        <p14:creationId xmlns:p14="http://schemas.microsoft.com/office/powerpoint/2010/main" val="27672807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tretch>
            <a:fillRect/>
          </a:stretch>
        </p:blipFill>
        <p:spPr>
          <a:xfrm>
            <a:off x="2857993" y="1944093"/>
            <a:ext cx="5988652" cy="3926472"/>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tretch>
            <a:fillRect/>
          </a:stretch>
        </p:blipFill>
        <p:spPr>
          <a:xfrm>
            <a:off x="6000750" y="509564"/>
            <a:ext cx="2478867" cy="1434529"/>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rightnessContrast bright="-7000"/>
                    </a14:imgEffect>
                  </a14:imgLayer>
                </a14:imgProps>
              </a:ext>
              <a:ext uri="{28A0092B-C50C-407E-A947-70E740481C1C}">
                <a14:useLocalDpi xmlns:a14="http://schemas.microsoft.com/office/drawing/2010/main" val="0"/>
              </a:ext>
            </a:extLst>
          </a:blip>
          <a:stretch>
            <a:fillRect/>
          </a:stretch>
        </p:blipFill>
        <p:spPr>
          <a:xfrm>
            <a:off x="2937268" y="912237"/>
            <a:ext cx="1031856" cy="1031856"/>
          </a:xfrm>
          <a:prstGeom prst="rect">
            <a:avLst/>
          </a:prstGeom>
        </p:spPr>
      </p:pic>
    </p:spTree>
    <p:extLst>
      <p:ext uri="{BB962C8B-B14F-4D97-AF65-F5344CB8AC3E}">
        <p14:creationId xmlns:p14="http://schemas.microsoft.com/office/powerpoint/2010/main" val="13486931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tretch>
            <a:fillRect/>
          </a:stretch>
        </p:blipFill>
        <p:spPr>
          <a:xfrm>
            <a:off x="2397502" y="776701"/>
            <a:ext cx="6395283" cy="5201411"/>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tretch>
            <a:fillRect/>
          </a:stretch>
        </p:blipFill>
        <p:spPr>
          <a:xfrm>
            <a:off x="7505700" y="535837"/>
            <a:ext cx="2202122" cy="1513626"/>
          </a:xfrm>
          <a:prstGeom prst="rect">
            <a:avLst/>
          </a:prstGeom>
        </p:spPr>
      </p:pic>
    </p:spTree>
    <p:extLst>
      <p:ext uri="{BB962C8B-B14F-4D97-AF65-F5344CB8AC3E}">
        <p14:creationId xmlns:p14="http://schemas.microsoft.com/office/powerpoint/2010/main" val="234174311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5A</a:t>
            </a:r>
          </a:p>
        </p:txBody>
      </p:sp>
      <p:sp>
        <p:nvSpPr>
          <p:cNvPr id="3" name="Text Placeholder 2"/>
          <p:cNvSpPr>
            <a:spLocks noGrp="1"/>
          </p:cNvSpPr>
          <p:nvPr>
            <p:ph type="body" sz="quarter" idx="10"/>
          </p:nvPr>
        </p:nvSpPr>
        <p:spPr/>
        <p:txBody>
          <a:bodyPr/>
          <a:lstStyle/>
          <a:p>
            <a:r>
              <a:rPr lang="en-US" dirty="0"/>
              <a:t>Which part of the cell theory refers </a:t>
            </a:r>
            <a:br>
              <a:rPr lang="en-US" dirty="0"/>
            </a:br>
            <a:r>
              <a:rPr lang="en-US" dirty="0"/>
              <a:t>to the flow of energy through a cell? </a:t>
            </a:r>
            <a:br>
              <a:rPr lang="en-US" dirty="0"/>
            </a:br>
            <a:r>
              <a:rPr lang="en-US" dirty="0"/>
              <a:t>to the flow of information through a cell?</a:t>
            </a:r>
          </a:p>
        </p:txBody>
      </p:sp>
      <p:sp>
        <p:nvSpPr>
          <p:cNvPr id="4" name="Text Placeholder 3"/>
          <p:cNvSpPr>
            <a:spLocks noGrp="1"/>
          </p:cNvSpPr>
          <p:nvPr>
            <p:ph type="body" sz="quarter" idx="11"/>
          </p:nvPr>
        </p:nvSpPr>
        <p:spPr/>
        <p:txBody>
          <a:bodyPr/>
          <a:lstStyle/>
          <a:p>
            <a:r>
              <a:rPr lang="en-US" dirty="0"/>
              <a:t>1.</a:t>
            </a:r>
          </a:p>
        </p:txBody>
      </p:sp>
    </p:spTree>
    <p:extLst>
      <p:ext uri="{BB962C8B-B14F-4D97-AF65-F5344CB8AC3E}">
        <p14:creationId xmlns:p14="http://schemas.microsoft.com/office/powerpoint/2010/main" val="318040274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5A</a:t>
            </a:r>
          </a:p>
        </p:txBody>
      </p:sp>
      <p:sp>
        <p:nvSpPr>
          <p:cNvPr id="3" name="Text Placeholder 2"/>
          <p:cNvSpPr>
            <a:spLocks noGrp="1"/>
          </p:cNvSpPr>
          <p:nvPr>
            <p:ph type="body" sz="quarter" idx="10"/>
          </p:nvPr>
        </p:nvSpPr>
        <p:spPr/>
        <p:txBody>
          <a:bodyPr/>
          <a:lstStyle/>
          <a:p>
            <a:r>
              <a:rPr lang="en-US" dirty="0"/>
              <a:t>(True or False) As discoveries were made that couldn’t be explained by spontaneous generation, scientists came up with an updated version of the spontaneous generation model.</a:t>
            </a:r>
          </a:p>
        </p:txBody>
      </p:sp>
      <p:sp>
        <p:nvSpPr>
          <p:cNvPr id="4" name="Text Placeholder 3"/>
          <p:cNvSpPr>
            <a:spLocks noGrp="1"/>
          </p:cNvSpPr>
          <p:nvPr>
            <p:ph type="body" sz="quarter" idx="11"/>
          </p:nvPr>
        </p:nvSpPr>
        <p:spPr/>
        <p:txBody>
          <a:bodyPr/>
          <a:lstStyle/>
          <a:p>
            <a:r>
              <a:rPr lang="en-US" dirty="0"/>
              <a:t>2.</a:t>
            </a:r>
          </a:p>
        </p:txBody>
      </p:sp>
    </p:spTree>
    <p:extLst>
      <p:ext uri="{BB962C8B-B14F-4D97-AF65-F5344CB8AC3E}">
        <p14:creationId xmlns:p14="http://schemas.microsoft.com/office/powerpoint/2010/main" val="375403791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How do cells interact with their environment?</a:t>
            </a:r>
          </a:p>
        </p:txBody>
      </p:sp>
    </p:spTree>
    <p:extLst>
      <p:ext uri="{BB962C8B-B14F-4D97-AF65-F5344CB8AC3E}">
        <p14:creationId xmlns:p14="http://schemas.microsoft.com/office/powerpoint/2010/main" val="50568578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homeostasis</a:t>
            </a:r>
          </a:p>
        </p:txBody>
      </p:sp>
      <p:sp>
        <p:nvSpPr>
          <p:cNvPr id="3" name="Text Placeholder 2"/>
          <p:cNvSpPr>
            <a:spLocks noGrp="1"/>
          </p:cNvSpPr>
          <p:nvPr>
            <p:ph type="body" sz="quarter" idx="10"/>
          </p:nvPr>
        </p:nvSpPr>
        <p:spPr/>
        <p:txBody>
          <a:bodyPr/>
          <a:lstStyle/>
          <a:p>
            <a:r>
              <a:rPr lang="en-US" dirty="0"/>
              <a:t>the internal balance of a system that keeps conditions stable</a:t>
            </a:r>
          </a:p>
        </p:txBody>
      </p:sp>
    </p:spTree>
    <p:extLst>
      <p:ext uri="{BB962C8B-B14F-4D97-AF65-F5344CB8AC3E}">
        <p14:creationId xmlns:p14="http://schemas.microsoft.com/office/powerpoint/2010/main" val="28563221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Balance in the Cell</a:t>
            </a:r>
            <a:endParaRPr lang="en-US" dirty="0"/>
          </a:p>
        </p:txBody>
      </p:sp>
      <p:sp>
        <p:nvSpPr>
          <p:cNvPr id="6" name="Text Placeholder 5"/>
          <p:cNvSpPr>
            <a:spLocks noGrp="1"/>
          </p:cNvSpPr>
          <p:nvPr>
            <p:ph type="body" sz="quarter" idx="10"/>
          </p:nvPr>
        </p:nvSpPr>
        <p:spPr/>
        <p:txBody>
          <a:bodyPr/>
          <a:lstStyle/>
          <a:p>
            <a:r>
              <a:rPr lang="en-US"/>
              <a:t>Dynamic equilibrium: the balance of changes and motions in a system</a:t>
            </a:r>
          </a:p>
          <a:p>
            <a:r>
              <a:rPr lang="en-US"/>
              <a:t>Various things can affect the homeostasis of a cell</a:t>
            </a:r>
          </a:p>
          <a:p>
            <a:r>
              <a:rPr lang="en-US"/>
              <a:t>Optimal range</a:t>
            </a:r>
          </a:p>
          <a:p>
            <a:r>
              <a:rPr lang="en-US"/>
              <a:t>Range of tolerance</a:t>
            </a:r>
          </a:p>
          <a:p>
            <a:r>
              <a:rPr lang="en-US"/>
              <a:t>Limits of tolerance</a:t>
            </a:r>
            <a:endParaRPr lang="en-US" dirty="0"/>
          </a:p>
        </p:txBody>
      </p:sp>
    </p:spTree>
    <p:extLst>
      <p:ext uri="{BB962C8B-B14F-4D97-AF65-F5344CB8AC3E}">
        <p14:creationId xmlns:p14="http://schemas.microsoft.com/office/powerpoint/2010/main" val="190920042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tretch>
            <a:fillRect/>
          </a:stretch>
        </p:blipFill>
        <p:spPr>
          <a:xfrm>
            <a:off x="548799" y="1918403"/>
            <a:ext cx="10607040" cy="2746556"/>
          </a:xfrm>
          <a:prstGeom prst="rect">
            <a:avLst/>
          </a:prstGeom>
        </p:spPr>
      </p:pic>
    </p:spTree>
    <p:extLst>
      <p:ext uri="{BB962C8B-B14F-4D97-AF65-F5344CB8AC3E}">
        <p14:creationId xmlns:p14="http://schemas.microsoft.com/office/powerpoint/2010/main" val="189434660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Positive feedback: when a substance involved in a cellular process causes the process to speed up</a:t>
            </a:r>
          </a:p>
          <a:p>
            <a:r>
              <a:rPr lang="en-US" dirty="0"/>
              <a:t>Negative feedback: when a substance produced by a cellular process causes the process to slow down or stop</a:t>
            </a:r>
          </a:p>
          <a:p>
            <a:endParaRPr lang="en-US" dirty="0"/>
          </a:p>
        </p:txBody>
      </p:sp>
    </p:spTree>
    <p:extLst>
      <p:ext uri="{BB962C8B-B14F-4D97-AF65-F5344CB8AC3E}">
        <p14:creationId xmlns:p14="http://schemas.microsoft.com/office/powerpoint/2010/main" val="412488915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are cells, and how do they </a:t>
            </a:r>
            <a:br>
              <a:rPr lang="en-US" dirty="0"/>
            </a:br>
            <a:r>
              <a:rPr lang="en-US" dirty="0"/>
              <a:t>contribute to life?</a:t>
            </a:r>
          </a:p>
        </p:txBody>
      </p:sp>
    </p:spTree>
    <p:extLst>
      <p:ext uri="{BB962C8B-B14F-4D97-AF65-F5344CB8AC3E}">
        <p14:creationId xmlns:p14="http://schemas.microsoft.com/office/powerpoint/2010/main" val="25294966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Solutions and the Cell</a:t>
            </a:r>
            <a:endParaRPr lang="en-US" dirty="0"/>
          </a:p>
        </p:txBody>
      </p:sp>
      <p:sp>
        <p:nvSpPr>
          <p:cNvPr id="6" name="Text Placeholder 5"/>
          <p:cNvSpPr>
            <a:spLocks noGrp="1"/>
          </p:cNvSpPr>
          <p:nvPr>
            <p:ph type="body" sz="quarter" idx="10"/>
          </p:nvPr>
        </p:nvSpPr>
        <p:spPr/>
        <p:txBody>
          <a:bodyPr/>
          <a:lstStyle/>
          <a:p>
            <a:r>
              <a:rPr lang="en-US"/>
              <a:t>Cells are always in some sort of solution.</a:t>
            </a:r>
          </a:p>
          <a:p>
            <a:r>
              <a:rPr lang="en-US"/>
              <a:t>Concentration</a:t>
            </a:r>
          </a:p>
          <a:p>
            <a:r>
              <a:rPr lang="en-US"/>
              <a:t>Osmosis: the diffusion of a solvent through a semipermeable membrane</a:t>
            </a:r>
          </a:p>
          <a:p>
            <a:pPr lvl="1"/>
            <a:r>
              <a:rPr lang="en-US"/>
              <a:t>A membrane that allows certain substances to pass through it but not others</a:t>
            </a:r>
            <a:endParaRPr lang="en-US" dirty="0"/>
          </a:p>
        </p:txBody>
      </p:sp>
    </p:spTree>
    <p:extLst>
      <p:ext uri="{BB962C8B-B14F-4D97-AF65-F5344CB8AC3E}">
        <p14:creationId xmlns:p14="http://schemas.microsoft.com/office/powerpoint/2010/main" val="94116802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Cell membranes are semipermeable membranes.</a:t>
            </a:r>
          </a:p>
          <a:p>
            <a:r>
              <a:rPr lang="en-US" dirty="0"/>
              <a:t>Hypertonic: a solution that is more concentrated than the cytoplasm of a cell</a:t>
            </a:r>
          </a:p>
          <a:p>
            <a:r>
              <a:rPr lang="en-US" dirty="0"/>
              <a:t>Hypotonic: a solution that is less concentrated than the cytoplasm of a cell</a:t>
            </a:r>
          </a:p>
          <a:p>
            <a:r>
              <a:rPr lang="en-US" dirty="0"/>
              <a:t>Isotonic: when cells and the solution that they are in have the same concentration of solutes</a:t>
            </a:r>
          </a:p>
        </p:txBody>
      </p:sp>
    </p:spTree>
    <p:extLst>
      <p:ext uri="{BB962C8B-B14F-4D97-AF65-F5344CB8AC3E}">
        <p14:creationId xmlns:p14="http://schemas.microsoft.com/office/powerpoint/2010/main" val="354517372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tretch>
            <a:fillRect/>
          </a:stretch>
        </p:blipFill>
        <p:spPr>
          <a:xfrm>
            <a:off x="548799" y="1345350"/>
            <a:ext cx="10607040" cy="3892663"/>
          </a:xfrm>
          <a:prstGeom prst="rect">
            <a:avLst/>
          </a:prstGeom>
        </p:spPr>
      </p:pic>
    </p:spTree>
    <p:extLst>
      <p:ext uri="{BB962C8B-B14F-4D97-AF65-F5344CB8AC3E}">
        <p14:creationId xmlns:p14="http://schemas.microsoft.com/office/powerpoint/2010/main" val="231894864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passive transport</a:t>
            </a:r>
          </a:p>
        </p:txBody>
      </p:sp>
      <p:sp>
        <p:nvSpPr>
          <p:cNvPr id="3" name="Text Placeholder 2"/>
          <p:cNvSpPr>
            <a:spLocks noGrp="1"/>
          </p:cNvSpPr>
          <p:nvPr>
            <p:ph type="body" sz="quarter" idx="10"/>
          </p:nvPr>
        </p:nvSpPr>
        <p:spPr/>
        <p:txBody>
          <a:bodyPr/>
          <a:lstStyle/>
          <a:p>
            <a:r>
              <a:rPr lang="en-US" dirty="0"/>
              <a:t>the movement of molecules across a membrane without the use of chemical energy</a:t>
            </a:r>
          </a:p>
        </p:txBody>
      </p:sp>
    </p:spTree>
    <p:extLst>
      <p:ext uri="{BB962C8B-B14F-4D97-AF65-F5344CB8AC3E}">
        <p14:creationId xmlns:p14="http://schemas.microsoft.com/office/powerpoint/2010/main" val="19885624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Transport Across the Membrane</a:t>
            </a:r>
          </a:p>
        </p:txBody>
      </p:sp>
      <p:sp>
        <p:nvSpPr>
          <p:cNvPr id="6" name="Text Placeholder 5"/>
          <p:cNvSpPr>
            <a:spLocks noGrp="1"/>
          </p:cNvSpPr>
          <p:nvPr>
            <p:ph type="body" sz="quarter" idx="10"/>
          </p:nvPr>
        </p:nvSpPr>
        <p:spPr>
          <a:xfrm>
            <a:off x="1127125" y="1584324"/>
            <a:ext cx="9982200" cy="4678363"/>
          </a:xfrm>
        </p:spPr>
        <p:txBody>
          <a:bodyPr>
            <a:normAutofit/>
          </a:bodyPr>
          <a:lstStyle/>
          <a:p>
            <a:r>
              <a:rPr lang="en-US" dirty="0"/>
              <a:t>Particles move from areas of high concentration to areas of low concentration</a:t>
            </a:r>
          </a:p>
          <a:p>
            <a:r>
              <a:rPr lang="en-US" dirty="0"/>
              <a:t>Cells expend no energy</a:t>
            </a:r>
          </a:p>
        </p:txBody>
      </p:sp>
    </p:spTree>
    <p:extLst>
      <p:ext uri="{BB962C8B-B14F-4D97-AF65-F5344CB8AC3E}">
        <p14:creationId xmlns:p14="http://schemas.microsoft.com/office/powerpoint/2010/main" val="138913820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Four factors determine whether a particle can be passively transported across a cell membrane:</a:t>
            </a:r>
          </a:p>
          <a:p>
            <a:pPr lvl="1"/>
            <a:r>
              <a:rPr lang="en-US" dirty="0"/>
              <a:t>Particle size</a:t>
            </a:r>
          </a:p>
          <a:p>
            <a:pPr lvl="1"/>
            <a:r>
              <a:rPr lang="en-US" dirty="0"/>
              <a:t>Particle shape</a:t>
            </a:r>
          </a:p>
          <a:p>
            <a:pPr lvl="1"/>
            <a:r>
              <a:rPr lang="en-US" dirty="0"/>
              <a:t>Particle polarity</a:t>
            </a:r>
          </a:p>
          <a:p>
            <a:pPr lvl="1"/>
            <a:r>
              <a:rPr lang="en-US" dirty="0"/>
              <a:t>Membrane composition</a:t>
            </a:r>
          </a:p>
          <a:p>
            <a:r>
              <a:rPr lang="en-US" dirty="0"/>
              <a:t>Diffusion and osmosis are types of passive transport</a:t>
            </a:r>
          </a:p>
        </p:txBody>
      </p:sp>
    </p:spTree>
    <p:extLst>
      <p:ext uri="{BB962C8B-B14F-4D97-AF65-F5344CB8AC3E}">
        <p14:creationId xmlns:p14="http://schemas.microsoft.com/office/powerpoint/2010/main" val="9440502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Facilitated diffusion: molecules move through the cell membrane with the help of transport proteins</a:t>
            </a:r>
          </a:p>
          <a:p>
            <a:pPr lvl="1"/>
            <a:r>
              <a:rPr lang="en-US" dirty="0"/>
              <a:t>Respond to the concentrations of the solutions inside and outside the cell</a:t>
            </a:r>
          </a:p>
        </p:txBody>
      </p:sp>
    </p:spTree>
    <p:extLst>
      <p:ext uri="{BB962C8B-B14F-4D97-AF65-F5344CB8AC3E}">
        <p14:creationId xmlns:p14="http://schemas.microsoft.com/office/powerpoint/2010/main" val="316922461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transport</a:t>
            </a:r>
          </a:p>
        </p:txBody>
      </p:sp>
      <p:sp>
        <p:nvSpPr>
          <p:cNvPr id="3" name="Text Placeholder 2"/>
          <p:cNvSpPr>
            <a:spLocks noGrp="1"/>
          </p:cNvSpPr>
          <p:nvPr>
            <p:ph type="body" sz="quarter" idx="10"/>
          </p:nvPr>
        </p:nvSpPr>
        <p:spPr/>
        <p:txBody>
          <a:bodyPr/>
          <a:lstStyle/>
          <a:p>
            <a:r>
              <a:rPr lang="en-US" dirty="0"/>
              <a:t>the movement of molecules across a membrane using chemical energy</a:t>
            </a:r>
          </a:p>
        </p:txBody>
      </p:sp>
    </p:spTree>
    <p:extLst>
      <p:ext uri="{BB962C8B-B14F-4D97-AF65-F5344CB8AC3E}">
        <p14:creationId xmlns:p14="http://schemas.microsoft.com/office/powerpoint/2010/main" val="163901478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Energy is applied to the transport protein before the protein will move the particle across the membrane.</a:t>
            </a:r>
          </a:p>
          <a:p>
            <a:r>
              <a:rPr lang="en-US" dirty="0"/>
              <a:t>Endocytosis: the cell membrane forms a sack around the particles and then pinches off to become a vesicle</a:t>
            </a:r>
          </a:p>
          <a:p>
            <a:r>
              <a:rPr lang="en-US" dirty="0"/>
              <a:t>Exocytosis: the vesicle fuses with the cell membrane, opens up, and releases its contents</a:t>
            </a:r>
          </a:p>
        </p:txBody>
      </p:sp>
    </p:spTree>
    <p:extLst>
      <p:ext uri="{BB962C8B-B14F-4D97-AF65-F5344CB8AC3E}">
        <p14:creationId xmlns:p14="http://schemas.microsoft.com/office/powerpoint/2010/main" val="49865120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tretch>
            <a:fillRect/>
          </a:stretch>
        </p:blipFill>
        <p:spPr>
          <a:xfrm>
            <a:off x="548799" y="1647689"/>
            <a:ext cx="10607040" cy="3287985"/>
          </a:xfrm>
          <a:prstGeom prst="rect">
            <a:avLst/>
          </a:prstGeom>
        </p:spPr>
      </p:pic>
    </p:spTree>
    <p:extLst>
      <p:ext uri="{BB962C8B-B14F-4D97-AF65-F5344CB8AC3E}">
        <p14:creationId xmlns:p14="http://schemas.microsoft.com/office/powerpoint/2010/main" val="2399241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cytology</a:t>
            </a:r>
          </a:p>
        </p:txBody>
      </p:sp>
      <p:sp>
        <p:nvSpPr>
          <p:cNvPr id="3" name="Text Placeholder 2"/>
          <p:cNvSpPr>
            <a:spLocks noGrp="1"/>
          </p:cNvSpPr>
          <p:nvPr>
            <p:ph type="body" sz="quarter" idx="10"/>
          </p:nvPr>
        </p:nvSpPr>
        <p:spPr/>
        <p:txBody>
          <a:bodyPr/>
          <a:lstStyle/>
          <a:p>
            <a:r>
              <a:rPr lang="en-US" dirty="0"/>
              <a:t>the study of cells</a:t>
            </a:r>
          </a:p>
        </p:txBody>
      </p:sp>
    </p:spTree>
    <p:extLst>
      <p:ext uri="{BB962C8B-B14F-4D97-AF65-F5344CB8AC3E}">
        <p14:creationId xmlns:p14="http://schemas.microsoft.com/office/powerpoint/2010/main" val="113458246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5B</a:t>
            </a:r>
          </a:p>
        </p:txBody>
      </p:sp>
      <p:sp>
        <p:nvSpPr>
          <p:cNvPr id="3" name="Text Placeholder 2"/>
          <p:cNvSpPr>
            <a:spLocks noGrp="1"/>
          </p:cNvSpPr>
          <p:nvPr>
            <p:ph type="body" sz="quarter" idx="10"/>
          </p:nvPr>
        </p:nvSpPr>
        <p:spPr/>
        <p:txBody>
          <a:bodyPr/>
          <a:lstStyle/>
          <a:p>
            <a:r>
              <a:rPr lang="en-US" dirty="0"/>
              <a:t>When you catch a cold, your body fights the cold virus and tries to eliminate it as quickly as possible. Why does your body react this way to a virus?</a:t>
            </a:r>
          </a:p>
        </p:txBody>
      </p:sp>
      <p:sp>
        <p:nvSpPr>
          <p:cNvPr id="4" name="Text Placeholder 3"/>
          <p:cNvSpPr>
            <a:spLocks noGrp="1"/>
          </p:cNvSpPr>
          <p:nvPr>
            <p:ph type="body" sz="quarter" idx="11"/>
          </p:nvPr>
        </p:nvSpPr>
        <p:spPr/>
        <p:txBody>
          <a:bodyPr/>
          <a:lstStyle/>
          <a:p>
            <a:r>
              <a:rPr lang="en-US" dirty="0"/>
              <a:t>1.</a:t>
            </a:r>
          </a:p>
        </p:txBody>
      </p:sp>
    </p:spTree>
    <p:extLst>
      <p:ext uri="{BB962C8B-B14F-4D97-AF65-F5344CB8AC3E}">
        <p14:creationId xmlns:p14="http://schemas.microsoft.com/office/powerpoint/2010/main" val="93883994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5B</a:t>
            </a:r>
          </a:p>
        </p:txBody>
      </p:sp>
      <p:sp>
        <p:nvSpPr>
          <p:cNvPr id="3" name="Text Placeholder 2"/>
          <p:cNvSpPr>
            <a:spLocks noGrp="1"/>
          </p:cNvSpPr>
          <p:nvPr>
            <p:ph type="body" sz="quarter" idx="10"/>
          </p:nvPr>
        </p:nvSpPr>
        <p:spPr/>
        <p:txBody>
          <a:bodyPr/>
          <a:lstStyle/>
          <a:p>
            <a:r>
              <a:rPr lang="en-US" dirty="0"/>
              <a:t>Two of the most important parts of your blood are red blood cells and plasma. They are usually isotonic. What would happen to the red blood cells if the plasma became hypotonic?</a:t>
            </a:r>
          </a:p>
        </p:txBody>
      </p:sp>
      <p:sp>
        <p:nvSpPr>
          <p:cNvPr id="4" name="Text Placeholder 3"/>
          <p:cNvSpPr>
            <a:spLocks noGrp="1"/>
          </p:cNvSpPr>
          <p:nvPr>
            <p:ph type="body" sz="quarter" idx="11"/>
          </p:nvPr>
        </p:nvSpPr>
        <p:spPr/>
        <p:txBody>
          <a:bodyPr/>
          <a:lstStyle/>
          <a:p>
            <a:r>
              <a:rPr lang="en-US" dirty="0"/>
              <a:t>2.</a:t>
            </a:r>
          </a:p>
        </p:txBody>
      </p:sp>
    </p:spTree>
    <p:extLst>
      <p:ext uri="{BB962C8B-B14F-4D97-AF65-F5344CB8AC3E}">
        <p14:creationId xmlns:p14="http://schemas.microsoft.com/office/powerpoint/2010/main" val="361645804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5</a:t>
            </a:r>
          </a:p>
        </p:txBody>
      </p:sp>
      <p:sp>
        <p:nvSpPr>
          <p:cNvPr id="3" name="Text Placeholder 2"/>
          <p:cNvSpPr>
            <a:spLocks noGrp="1"/>
          </p:cNvSpPr>
          <p:nvPr>
            <p:ph type="body" sz="quarter" idx="10"/>
          </p:nvPr>
        </p:nvSpPr>
        <p:spPr/>
        <p:txBody>
          <a:bodyPr/>
          <a:lstStyle/>
          <a:p>
            <a:r>
              <a:rPr lang="en-US" dirty="0"/>
              <a:t>Not every part of an organism is made of cells; some parts are made from secretions or products of cells. Does this observation fit with the cell theory?  Why or why not?</a:t>
            </a:r>
          </a:p>
        </p:txBody>
      </p:sp>
      <p:sp>
        <p:nvSpPr>
          <p:cNvPr id="6" name="Text Placeholder 5"/>
          <p:cNvSpPr>
            <a:spLocks noGrp="1"/>
          </p:cNvSpPr>
          <p:nvPr>
            <p:ph type="body" sz="quarter" idx="11"/>
          </p:nvPr>
        </p:nvSpPr>
        <p:spPr/>
        <p:txBody>
          <a:bodyPr/>
          <a:lstStyle/>
          <a:p>
            <a:r>
              <a:rPr lang="en-US" dirty="0"/>
              <a:t>1.</a:t>
            </a:r>
          </a:p>
        </p:txBody>
      </p:sp>
    </p:spTree>
    <p:extLst>
      <p:ext uri="{BB962C8B-B14F-4D97-AF65-F5344CB8AC3E}">
        <p14:creationId xmlns:p14="http://schemas.microsoft.com/office/powerpoint/2010/main" val="279953936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5</a:t>
            </a:r>
          </a:p>
        </p:txBody>
      </p:sp>
      <p:sp>
        <p:nvSpPr>
          <p:cNvPr id="3" name="Text Placeholder 2"/>
          <p:cNvSpPr>
            <a:spLocks noGrp="1"/>
          </p:cNvSpPr>
          <p:nvPr>
            <p:ph type="body" sz="quarter" idx="10"/>
          </p:nvPr>
        </p:nvSpPr>
        <p:spPr/>
        <p:txBody>
          <a:bodyPr/>
          <a:lstStyle/>
          <a:p>
            <a:r>
              <a:rPr lang="en-US" dirty="0"/>
              <a:t>Suppose it’s the year 2185 and scientists have discovered that something smaller than the cell is the foundation of all living things. How would this discovery affect the cell theory?</a:t>
            </a:r>
          </a:p>
        </p:txBody>
      </p:sp>
      <p:sp>
        <p:nvSpPr>
          <p:cNvPr id="6" name="Text Placeholder 5"/>
          <p:cNvSpPr>
            <a:spLocks noGrp="1"/>
          </p:cNvSpPr>
          <p:nvPr>
            <p:ph type="body" sz="quarter" idx="11"/>
          </p:nvPr>
        </p:nvSpPr>
        <p:spPr/>
        <p:txBody>
          <a:bodyPr/>
          <a:lstStyle/>
          <a:p>
            <a:r>
              <a:rPr lang="en-US" dirty="0"/>
              <a:t>2.</a:t>
            </a:r>
          </a:p>
        </p:txBody>
      </p:sp>
    </p:spTree>
    <p:extLst>
      <p:ext uri="{BB962C8B-B14F-4D97-AF65-F5344CB8AC3E}">
        <p14:creationId xmlns:p14="http://schemas.microsoft.com/office/powerpoint/2010/main" val="55435422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Modeling the Cell</a:t>
            </a:r>
          </a:p>
        </p:txBody>
      </p:sp>
      <p:sp>
        <p:nvSpPr>
          <p:cNvPr id="6" name="Text Placeholder 5"/>
          <p:cNvSpPr>
            <a:spLocks noGrp="1"/>
          </p:cNvSpPr>
          <p:nvPr>
            <p:ph type="body" sz="quarter" idx="10"/>
          </p:nvPr>
        </p:nvSpPr>
        <p:spPr/>
        <p:txBody>
          <a:bodyPr>
            <a:normAutofit/>
          </a:bodyPr>
          <a:lstStyle/>
          <a:p>
            <a:r>
              <a:rPr lang="en-US" dirty="0"/>
              <a:t>Spontaneous generation</a:t>
            </a:r>
          </a:p>
          <a:p>
            <a:r>
              <a:rPr lang="en-US" dirty="0"/>
              <a:t>Preformation</a:t>
            </a:r>
          </a:p>
          <a:p>
            <a:r>
              <a:rPr lang="en-US" dirty="0"/>
              <a:t>Robert Hooke</a:t>
            </a:r>
          </a:p>
          <a:p>
            <a:pPr lvl="1"/>
            <a:r>
              <a:rPr lang="en-US" dirty="0"/>
              <a:t>“cell”</a:t>
            </a:r>
          </a:p>
          <a:p>
            <a:r>
              <a:rPr lang="en-US" dirty="0"/>
              <a:t>Other scientists</a:t>
            </a:r>
          </a:p>
        </p:txBody>
      </p:sp>
    </p:spTree>
    <p:extLst>
      <p:ext uri="{BB962C8B-B14F-4D97-AF65-F5344CB8AC3E}">
        <p14:creationId xmlns:p14="http://schemas.microsoft.com/office/powerpoint/2010/main" val="359123498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Cell Theory</a:t>
            </a:r>
          </a:p>
          <a:p>
            <a:pPr lvl="1"/>
            <a:r>
              <a:rPr lang="en-US" dirty="0"/>
              <a:t>Cells are the structural and functional units of all living things.</a:t>
            </a:r>
          </a:p>
          <a:p>
            <a:pPr lvl="1"/>
            <a:r>
              <a:rPr lang="en-US" dirty="0"/>
              <a:t>Cells come only from other preexisting cells.</a:t>
            </a:r>
          </a:p>
          <a:p>
            <a:pPr marL="0" indent="0" algn="ctr">
              <a:buNone/>
            </a:pPr>
            <a:r>
              <a:rPr lang="en-US" dirty="0"/>
              <a:t>These two statements contain a lot of information!</a:t>
            </a:r>
          </a:p>
          <a:p>
            <a:pPr marL="0" indent="0" algn="ctr">
              <a:buNone/>
            </a:pPr>
            <a:r>
              <a:rPr lang="en-US" dirty="0"/>
              <a:t>A very reliable and predictable model!</a:t>
            </a:r>
          </a:p>
        </p:txBody>
      </p:sp>
    </p:spTree>
    <p:extLst>
      <p:ext uri="{BB962C8B-B14F-4D97-AF65-F5344CB8AC3E}">
        <p14:creationId xmlns:p14="http://schemas.microsoft.com/office/powerpoint/2010/main" val="360683249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Organizing with cells</a:t>
            </a:r>
          </a:p>
        </p:txBody>
      </p:sp>
      <p:sp>
        <p:nvSpPr>
          <p:cNvPr id="6" name="Text Placeholder 5"/>
          <p:cNvSpPr>
            <a:spLocks noGrp="1"/>
          </p:cNvSpPr>
          <p:nvPr>
            <p:ph type="body" sz="quarter" idx="10"/>
          </p:nvPr>
        </p:nvSpPr>
        <p:spPr/>
        <p:txBody>
          <a:bodyPr>
            <a:noAutofit/>
          </a:bodyPr>
          <a:lstStyle/>
          <a:p>
            <a:r>
              <a:rPr lang="en-US" dirty="0"/>
              <a:t>Unicellular organism: made of only one cell</a:t>
            </a:r>
          </a:p>
          <a:p>
            <a:pPr lvl="1"/>
            <a:r>
              <a:rPr lang="en-US" dirty="0"/>
              <a:t>Bacteria, protozoans; some algae, fungi</a:t>
            </a:r>
          </a:p>
          <a:p>
            <a:pPr lvl="1"/>
            <a:r>
              <a:rPr lang="en-US" dirty="0"/>
              <a:t>Some live in colonies</a:t>
            </a:r>
          </a:p>
        </p:txBody>
      </p:sp>
    </p:spTree>
    <p:extLst>
      <p:ext uri="{BB962C8B-B14F-4D97-AF65-F5344CB8AC3E}">
        <p14:creationId xmlns:p14="http://schemas.microsoft.com/office/powerpoint/2010/main" val="15275815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Multicellular organism: Made of two or more cells that depend on each other </a:t>
            </a:r>
          </a:p>
          <a:p>
            <a:pPr lvl="1"/>
            <a:r>
              <a:rPr lang="en-US" dirty="0"/>
              <a:t>Some algae &amp; fungi; plants, animals, humans</a:t>
            </a:r>
          </a:p>
          <a:p>
            <a:r>
              <a:rPr lang="en-US" dirty="0"/>
              <a:t>Tissues</a:t>
            </a:r>
          </a:p>
          <a:p>
            <a:r>
              <a:rPr lang="en-US" dirty="0"/>
              <a:t>Organs</a:t>
            </a:r>
          </a:p>
          <a:p>
            <a:r>
              <a:rPr lang="en-US" dirty="0"/>
              <a:t>Organ systems</a:t>
            </a:r>
          </a:p>
        </p:txBody>
      </p:sp>
    </p:spTree>
    <p:extLst>
      <p:ext uri="{BB962C8B-B14F-4D97-AF65-F5344CB8AC3E}">
        <p14:creationId xmlns:p14="http://schemas.microsoft.com/office/powerpoint/2010/main" val="288872037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Cell’s Parts and Processes</a:t>
            </a:r>
          </a:p>
        </p:txBody>
      </p:sp>
      <p:sp>
        <p:nvSpPr>
          <p:cNvPr id="6" name="Text Placeholder 5"/>
          <p:cNvSpPr>
            <a:spLocks noGrp="1"/>
          </p:cNvSpPr>
          <p:nvPr>
            <p:ph type="body" sz="quarter" idx="10"/>
          </p:nvPr>
        </p:nvSpPr>
        <p:spPr/>
        <p:txBody>
          <a:bodyPr>
            <a:normAutofit/>
          </a:bodyPr>
          <a:lstStyle/>
          <a:p>
            <a:r>
              <a:rPr lang="en-US" dirty="0"/>
              <a:t>Organelles</a:t>
            </a:r>
          </a:p>
          <a:p>
            <a:pPr lvl="1"/>
            <a:r>
              <a:rPr lang="en-US" dirty="0"/>
              <a:t>Eukaryotic: cells with membrane-surrounded organelles</a:t>
            </a:r>
          </a:p>
          <a:p>
            <a:pPr lvl="2"/>
            <a:r>
              <a:rPr lang="en-US" dirty="0"/>
              <a:t>Humans, animals, plants, fungi, </a:t>
            </a:r>
            <a:r>
              <a:rPr lang="en-US" dirty="0" err="1"/>
              <a:t>protists</a:t>
            </a:r>
            <a:endParaRPr lang="en-US" dirty="0"/>
          </a:p>
        </p:txBody>
      </p:sp>
    </p:spTree>
    <p:extLst>
      <p:ext uri="{BB962C8B-B14F-4D97-AF65-F5344CB8AC3E}">
        <p14:creationId xmlns:p14="http://schemas.microsoft.com/office/powerpoint/2010/main" val="23402361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1"/>
            <a:r>
              <a:rPr lang="en-US" dirty="0"/>
              <a:t>Prokaryotic: organelles do not have surrounding membranes</a:t>
            </a:r>
          </a:p>
          <a:p>
            <a:pPr lvl="2"/>
            <a:r>
              <a:rPr lang="en-US" dirty="0"/>
              <a:t>Bacterium</a:t>
            </a:r>
          </a:p>
          <a:p>
            <a:r>
              <a:rPr lang="en-US" dirty="0"/>
              <a:t>The cell model is still developing</a:t>
            </a:r>
          </a:p>
        </p:txBody>
      </p:sp>
    </p:spTree>
    <p:extLst>
      <p:ext uri="{BB962C8B-B14F-4D97-AF65-F5344CB8AC3E}">
        <p14:creationId xmlns:p14="http://schemas.microsoft.com/office/powerpoint/2010/main" val="807761943"/>
      </p:ext>
    </p:extLst>
  </p:cSld>
  <p:clrMapOvr>
    <a:masterClrMapping/>
  </p:clrMapOvr>
  <p:transition>
    <p:fade/>
  </p:transition>
</p:sld>
</file>

<file path=ppt/theme/theme1.xml><?xml version="1.0" encoding="utf-8"?>
<a:theme xmlns:a="http://schemas.openxmlformats.org/drawingml/2006/main" name="Biology, 5th edi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AFD5"/>
        </a:solidFill>
        <a:ln w="38100">
          <a:solidFill>
            <a:srgbClr val="007296"/>
          </a:solidFill>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4000" dirty="0" smtClean="0">
            <a:solidFill>
              <a:schemeClr val="tx1">
                <a:lumMod val="85000"/>
                <a:lumOff val="1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2139</TotalTime>
  <Words>708</Words>
  <Application>Microsoft Office PowerPoint</Application>
  <PresentationFormat>Custom</PresentationFormat>
  <Paragraphs>89</Paragraphs>
  <Slides>33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Tahoma</vt:lpstr>
      <vt:lpstr>Biology, 5th edition</vt:lpstr>
      <vt:lpstr>Chapter 5</vt:lpstr>
      <vt:lpstr>PowerPoint Presentation</vt:lpstr>
      <vt:lpstr>cytology</vt:lpstr>
      <vt:lpstr>Modeling the Cell</vt:lpstr>
      <vt:lpstr>PowerPoint Presentation</vt:lpstr>
      <vt:lpstr>Organizing with cells</vt:lpstr>
      <vt:lpstr>PowerPoint Presentation</vt:lpstr>
      <vt:lpstr>Cell’s Parts and Processes</vt:lpstr>
      <vt:lpstr>PowerPoint Presentation</vt:lpstr>
      <vt:lpstr>PowerPoint Presentation</vt:lpstr>
      <vt:lpstr>PowerPoint Presentation</vt:lpstr>
      <vt:lpstr>PowerPoint Presentation</vt:lpstr>
      <vt:lpstr>5A</vt:lpstr>
      <vt:lpstr>5A</vt:lpstr>
      <vt:lpstr>PowerPoint Presentation</vt:lpstr>
      <vt:lpstr>homeostasis</vt:lpstr>
      <vt:lpstr>Balance in the Cell</vt:lpstr>
      <vt:lpstr>PowerPoint Presentation</vt:lpstr>
      <vt:lpstr>PowerPoint Presentation</vt:lpstr>
      <vt:lpstr>Solutions and the Cell</vt:lpstr>
      <vt:lpstr>PowerPoint Presentation</vt:lpstr>
      <vt:lpstr>PowerPoint Presentation</vt:lpstr>
      <vt:lpstr>passive transport</vt:lpstr>
      <vt:lpstr>Transport Across the Membrane</vt:lpstr>
      <vt:lpstr>PowerPoint Presentation</vt:lpstr>
      <vt:lpstr>PowerPoint Presentation</vt:lpstr>
      <vt:lpstr>active transport</vt:lpstr>
      <vt:lpstr>PowerPoint Presentation</vt:lpstr>
      <vt:lpstr>PowerPoint Presentation</vt:lpstr>
      <vt:lpstr>5B</vt:lpstr>
      <vt:lpstr>5B</vt:lpstr>
      <vt:lpstr>Chapter 5</vt:lpstr>
      <vt:lpstr>Chapter 5</vt:lpstr>
    </vt:vector>
  </TitlesOfParts>
  <Company>Bob Jones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Hall, Andrea</dc:creator>
  <cp:lastModifiedBy>Tamara Hill</cp:lastModifiedBy>
  <cp:revision>124</cp:revision>
  <dcterms:created xsi:type="dcterms:W3CDTF">2016-10-24T13:05:20Z</dcterms:created>
  <dcterms:modified xsi:type="dcterms:W3CDTF">2023-09-17T12:57:47Z</dcterms:modified>
</cp:coreProperties>
</file>