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381" r:id="rId2"/>
    <p:sldId id="257" r:id="rId3"/>
    <p:sldId id="412" r:id="rId4"/>
    <p:sldId id="384" r:id="rId5"/>
    <p:sldId id="638" r:id="rId6"/>
    <p:sldId id="639" r:id="rId7"/>
    <p:sldId id="637" r:id="rId8"/>
    <p:sldId id="640" r:id="rId9"/>
    <p:sldId id="641" r:id="rId10"/>
    <p:sldId id="642" r:id="rId11"/>
    <p:sldId id="643" r:id="rId12"/>
    <p:sldId id="683" r:id="rId13"/>
    <p:sldId id="644" r:id="rId14"/>
    <p:sldId id="646" r:id="rId15"/>
    <p:sldId id="647" r:id="rId16"/>
    <p:sldId id="648" r:id="rId17"/>
    <p:sldId id="649" r:id="rId18"/>
    <p:sldId id="593" r:id="rId19"/>
    <p:sldId id="650" r:id="rId20"/>
    <p:sldId id="651" r:id="rId21"/>
    <p:sldId id="653" r:id="rId22"/>
    <p:sldId id="652" r:id="rId23"/>
    <p:sldId id="633" r:id="rId24"/>
    <p:sldId id="654" r:id="rId25"/>
    <p:sldId id="655" r:id="rId26"/>
    <p:sldId id="656" r:id="rId27"/>
    <p:sldId id="686" r:id="rId28"/>
    <p:sldId id="687" r:id="rId29"/>
    <p:sldId id="657" r:id="rId30"/>
    <p:sldId id="690" r:id="rId31"/>
    <p:sldId id="658" r:id="rId32"/>
    <p:sldId id="691" r:id="rId33"/>
    <p:sldId id="692" r:id="rId34"/>
    <p:sldId id="660" r:id="rId35"/>
    <p:sldId id="661" r:id="rId36"/>
    <p:sldId id="662" r:id="rId37"/>
    <p:sldId id="667" r:id="rId38"/>
    <p:sldId id="668" r:id="rId39"/>
    <p:sldId id="669" r:id="rId40"/>
    <p:sldId id="634" r:id="rId41"/>
    <p:sldId id="670" r:id="rId42"/>
    <p:sldId id="671" r:id="rId43"/>
    <p:sldId id="693" r:id="rId44"/>
    <p:sldId id="672" r:id="rId45"/>
    <p:sldId id="673" r:id="rId46"/>
    <p:sldId id="694" r:id="rId47"/>
    <p:sldId id="674" r:id="rId48"/>
    <p:sldId id="675" r:id="rId49"/>
    <p:sldId id="695" r:id="rId50"/>
    <p:sldId id="676" r:id="rId51"/>
    <p:sldId id="604" r:id="rId52"/>
    <p:sldId id="679" r:id="rId53"/>
    <p:sldId id="696" r:id="rId54"/>
    <p:sldId id="680" r:id="rId55"/>
    <p:sldId id="681" r:id="rId56"/>
    <p:sldId id="682" r:id="rId57"/>
    <p:sldId id="688" r:id="rId58"/>
    <p:sldId id="689" r:id="rId59"/>
    <p:sldId id="431" r:id="rId60"/>
    <p:sldId id="635"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A6"/>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B782CA-A3DE-C3FB-125D-CFC4CD3FADBD}" v="352" dt="2020-10-08T11:36:21.937"/>
    <p1510:client id="{A1075D0C-2ADF-4D98-B7E4-5F602BCBE049}" v="1716" dt="2020-10-08T15:03:50.0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093" autoAdjust="0"/>
  </p:normalViewPr>
  <p:slideViewPr>
    <p:cSldViewPr snapToGrid="0" showGuides="1">
      <p:cViewPr varScale="1">
        <p:scale>
          <a:sx n="65" d="100"/>
          <a:sy n="65" d="100"/>
        </p:scale>
        <p:origin x="936" y="78"/>
      </p:cViewPr>
      <p:guideLst>
        <p:guide orient="horz" pos="2160"/>
        <p:guide pos="3840"/>
      </p:guideLst>
    </p:cSldViewPr>
  </p:slideViewPr>
  <p:notesTextViewPr>
    <p:cViewPr>
      <p:scale>
        <a:sx n="1" d="1"/>
        <a:sy n="1" d="1"/>
      </p:scale>
      <p:origin x="0" y="0"/>
    </p:cViewPr>
  </p:notesTextViewPr>
  <p:sorterViewPr>
    <p:cViewPr>
      <p:scale>
        <a:sx n="130" d="100"/>
        <a:sy n="130" d="100"/>
      </p:scale>
      <p:origin x="0" y="-3262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wers, Hannah" userId="S::hbowers@bjupress.com::4e794368-14a7-44be-9e65-3d0666a891a0" providerId="AD" clId="Web-{41B782CA-A3DE-C3FB-125D-CFC4CD3FADBD}"/>
    <pc:docChg chg="addSld delSld modSld">
      <pc:chgData name="Bowers, Hannah" userId="S::hbowers@bjupress.com::4e794368-14a7-44be-9e65-3d0666a891a0" providerId="AD" clId="Web-{41B782CA-A3DE-C3FB-125D-CFC4CD3FADBD}" dt="2020-10-08T11:36:21.937" v="349" actId="20577"/>
      <pc:docMkLst>
        <pc:docMk/>
      </pc:docMkLst>
      <pc:sldChg chg="modSp">
        <pc:chgData name="Bowers, Hannah" userId="S::hbowers@bjupress.com::4e794368-14a7-44be-9e65-3d0666a891a0" providerId="AD" clId="Web-{41B782CA-A3DE-C3FB-125D-CFC4CD3FADBD}" dt="2020-10-08T11:35:33.686" v="319" actId="20577"/>
        <pc:sldMkLst>
          <pc:docMk/>
          <pc:sldMk cId="3867463540" sldId="257"/>
        </pc:sldMkLst>
        <pc:spChg chg="mod">
          <ac:chgData name="Bowers, Hannah" userId="S::hbowers@bjupress.com::4e794368-14a7-44be-9e65-3d0666a891a0" providerId="AD" clId="Web-{41B782CA-A3DE-C3FB-125D-CFC4CD3FADBD}" dt="2020-10-08T11:35:33.686" v="319" actId="20577"/>
          <ac:spMkLst>
            <pc:docMk/>
            <pc:sldMk cId="3867463540" sldId="257"/>
            <ac:spMk id="3" creationId="{64424419-454F-476E-881E-68E454DE169C}"/>
          </ac:spMkLst>
        </pc:spChg>
      </pc:sldChg>
      <pc:sldChg chg="modSp">
        <pc:chgData name="Bowers, Hannah" userId="S::hbowers@bjupress.com::4e794368-14a7-44be-9e65-3d0666a891a0" providerId="AD" clId="Web-{41B782CA-A3DE-C3FB-125D-CFC4CD3FADBD}" dt="2020-10-08T11:33:46.886" v="20" actId="20577"/>
        <pc:sldMkLst>
          <pc:docMk/>
          <pc:sldMk cId="4276699566" sldId="381"/>
        </pc:sldMkLst>
        <pc:spChg chg="mod">
          <ac:chgData name="Bowers, Hannah" userId="S::hbowers@bjupress.com::4e794368-14a7-44be-9e65-3d0666a891a0" providerId="AD" clId="Web-{41B782CA-A3DE-C3FB-125D-CFC4CD3FADBD}" dt="2020-10-08T11:33:46.886" v="20" actId="20577"/>
          <ac:spMkLst>
            <pc:docMk/>
            <pc:sldMk cId="4276699566" sldId="381"/>
            <ac:spMk id="5" creationId="{C69E321E-072A-4453-9DA5-35FC9C383A64}"/>
          </ac:spMkLst>
        </pc:spChg>
      </pc:sldChg>
      <pc:sldChg chg="modSp">
        <pc:chgData name="Bowers, Hannah" userId="S::hbowers@bjupress.com::4e794368-14a7-44be-9e65-3d0666a891a0" providerId="AD" clId="Web-{41B782CA-A3DE-C3FB-125D-CFC4CD3FADBD}" dt="2020-10-08T11:35:40.171" v="330" actId="20577"/>
        <pc:sldMkLst>
          <pc:docMk/>
          <pc:sldMk cId="3307902192" sldId="412"/>
        </pc:sldMkLst>
        <pc:spChg chg="mod">
          <ac:chgData name="Bowers, Hannah" userId="S::hbowers@bjupress.com::4e794368-14a7-44be-9e65-3d0666a891a0" providerId="AD" clId="Web-{41B782CA-A3DE-C3FB-125D-CFC4CD3FADBD}" dt="2020-10-08T11:35:40.171" v="330" actId="20577"/>
          <ac:spMkLst>
            <pc:docMk/>
            <pc:sldMk cId="3307902192" sldId="412"/>
            <ac:spMk id="2" creationId="{C0FE052C-2B8B-4E09-BAA3-2737020397D0}"/>
          </ac:spMkLst>
        </pc:spChg>
      </pc:sldChg>
      <pc:sldChg chg="del">
        <pc:chgData name="Bowers, Hannah" userId="S::hbowers@bjupress.com::4e794368-14a7-44be-9e65-3d0666a891a0" providerId="AD" clId="Web-{41B782CA-A3DE-C3FB-125D-CFC4CD3FADBD}" dt="2020-10-08T11:34:18.715" v="38"/>
        <pc:sldMkLst>
          <pc:docMk/>
          <pc:sldMk cId="2863347705" sldId="590"/>
        </pc:sldMkLst>
      </pc:sldChg>
      <pc:sldChg chg="del">
        <pc:chgData name="Bowers, Hannah" userId="S::hbowers@bjupress.com::4e794368-14a7-44be-9e65-3d0666a891a0" providerId="AD" clId="Web-{41B782CA-A3DE-C3FB-125D-CFC4CD3FADBD}" dt="2020-10-08T11:34:18.747" v="65"/>
        <pc:sldMkLst>
          <pc:docMk/>
          <pc:sldMk cId="3642169169" sldId="605"/>
        </pc:sldMkLst>
      </pc:sldChg>
      <pc:sldChg chg="del">
        <pc:chgData name="Bowers, Hannah" userId="S::hbowers@bjupress.com::4e794368-14a7-44be-9e65-3d0666a891a0" providerId="AD" clId="Web-{41B782CA-A3DE-C3FB-125D-CFC4CD3FADBD}" dt="2020-10-08T11:34:18.731" v="48"/>
        <pc:sldMkLst>
          <pc:docMk/>
          <pc:sldMk cId="2764478588" sldId="606"/>
        </pc:sldMkLst>
      </pc:sldChg>
      <pc:sldChg chg="del">
        <pc:chgData name="Bowers, Hannah" userId="S::hbowers@bjupress.com::4e794368-14a7-44be-9e65-3d0666a891a0" providerId="AD" clId="Web-{41B782CA-A3DE-C3FB-125D-CFC4CD3FADBD}" dt="2020-10-08T11:34:20.497" v="69"/>
        <pc:sldMkLst>
          <pc:docMk/>
          <pc:sldMk cId="932747140" sldId="607"/>
        </pc:sldMkLst>
      </pc:sldChg>
      <pc:sldChg chg="del">
        <pc:chgData name="Bowers, Hannah" userId="S::hbowers@bjupress.com::4e794368-14a7-44be-9e65-3d0666a891a0" providerId="AD" clId="Web-{41B782CA-A3DE-C3FB-125D-CFC4CD3FADBD}" dt="2020-10-08T11:33:57.168" v="23"/>
        <pc:sldMkLst>
          <pc:docMk/>
          <pc:sldMk cId="768257413" sldId="608"/>
        </pc:sldMkLst>
      </pc:sldChg>
      <pc:sldChg chg="del">
        <pc:chgData name="Bowers, Hannah" userId="S::hbowers@bjupress.com::4e794368-14a7-44be-9e65-3d0666a891a0" providerId="AD" clId="Web-{41B782CA-A3DE-C3FB-125D-CFC4CD3FADBD}" dt="2020-10-08T11:34:01.715" v="24"/>
        <pc:sldMkLst>
          <pc:docMk/>
          <pc:sldMk cId="4121741247" sldId="611"/>
        </pc:sldMkLst>
      </pc:sldChg>
      <pc:sldChg chg="del">
        <pc:chgData name="Bowers, Hannah" userId="S::hbowers@bjupress.com::4e794368-14a7-44be-9e65-3d0666a891a0" providerId="AD" clId="Web-{41B782CA-A3DE-C3FB-125D-CFC4CD3FADBD}" dt="2020-10-08T11:34:08.387" v="31"/>
        <pc:sldMkLst>
          <pc:docMk/>
          <pc:sldMk cId="4080774264" sldId="612"/>
        </pc:sldMkLst>
      </pc:sldChg>
      <pc:sldChg chg="del">
        <pc:chgData name="Bowers, Hannah" userId="S::hbowers@bjupress.com::4e794368-14a7-44be-9e65-3d0666a891a0" providerId="AD" clId="Web-{41B782CA-A3DE-C3FB-125D-CFC4CD3FADBD}" dt="2020-10-08T11:34:08.387" v="29"/>
        <pc:sldMkLst>
          <pc:docMk/>
          <pc:sldMk cId="886170946" sldId="613"/>
        </pc:sldMkLst>
      </pc:sldChg>
      <pc:sldChg chg="del">
        <pc:chgData name="Bowers, Hannah" userId="S::hbowers@bjupress.com::4e794368-14a7-44be-9e65-3d0666a891a0" providerId="AD" clId="Web-{41B782CA-A3DE-C3FB-125D-CFC4CD3FADBD}" dt="2020-10-08T11:34:08.387" v="28"/>
        <pc:sldMkLst>
          <pc:docMk/>
          <pc:sldMk cId="1451843357" sldId="614"/>
        </pc:sldMkLst>
      </pc:sldChg>
      <pc:sldChg chg="del">
        <pc:chgData name="Bowers, Hannah" userId="S::hbowers@bjupress.com::4e794368-14a7-44be-9e65-3d0666a891a0" providerId="AD" clId="Web-{41B782CA-A3DE-C3FB-125D-CFC4CD3FADBD}" dt="2020-10-08T11:34:18.747" v="64"/>
        <pc:sldMkLst>
          <pc:docMk/>
          <pc:sldMk cId="888387607" sldId="615"/>
        </pc:sldMkLst>
      </pc:sldChg>
      <pc:sldChg chg="del">
        <pc:chgData name="Bowers, Hannah" userId="S::hbowers@bjupress.com::4e794368-14a7-44be-9e65-3d0666a891a0" providerId="AD" clId="Web-{41B782CA-A3DE-C3FB-125D-CFC4CD3FADBD}" dt="2020-10-08T11:34:18.747" v="63"/>
        <pc:sldMkLst>
          <pc:docMk/>
          <pc:sldMk cId="4117402429" sldId="616"/>
        </pc:sldMkLst>
      </pc:sldChg>
      <pc:sldChg chg="del">
        <pc:chgData name="Bowers, Hannah" userId="S::hbowers@bjupress.com::4e794368-14a7-44be-9e65-3d0666a891a0" providerId="AD" clId="Web-{41B782CA-A3DE-C3FB-125D-CFC4CD3FADBD}" dt="2020-10-08T11:34:18.747" v="62"/>
        <pc:sldMkLst>
          <pc:docMk/>
          <pc:sldMk cId="3555680430" sldId="617"/>
        </pc:sldMkLst>
      </pc:sldChg>
      <pc:sldChg chg="del">
        <pc:chgData name="Bowers, Hannah" userId="S::hbowers@bjupress.com::4e794368-14a7-44be-9e65-3d0666a891a0" providerId="AD" clId="Web-{41B782CA-A3DE-C3FB-125D-CFC4CD3FADBD}" dt="2020-10-08T11:34:18.747" v="60"/>
        <pc:sldMkLst>
          <pc:docMk/>
          <pc:sldMk cId="2578693379" sldId="618"/>
        </pc:sldMkLst>
      </pc:sldChg>
      <pc:sldChg chg="del">
        <pc:chgData name="Bowers, Hannah" userId="S::hbowers@bjupress.com::4e794368-14a7-44be-9e65-3d0666a891a0" providerId="AD" clId="Web-{41B782CA-A3DE-C3FB-125D-CFC4CD3FADBD}" dt="2020-10-08T11:34:18.731" v="57"/>
        <pc:sldMkLst>
          <pc:docMk/>
          <pc:sldMk cId="2315105573" sldId="619"/>
        </pc:sldMkLst>
      </pc:sldChg>
      <pc:sldChg chg="del">
        <pc:chgData name="Bowers, Hannah" userId="S::hbowers@bjupress.com::4e794368-14a7-44be-9e65-3d0666a891a0" providerId="AD" clId="Web-{41B782CA-A3DE-C3FB-125D-CFC4CD3FADBD}" dt="2020-10-08T11:34:18.731" v="56"/>
        <pc:sldMkLst>
          <pc:docMk/>
          <pc:sldMk cId="1000202165" sldId="620"/>
        </pc:sldMkLst>
      </pc:sldChg>
      <pc:sldChg chg="del">
        <pc:chgData name="Bowers, Hannah" userId="S::hbowers@bjupress.com::4e794368-14a7-44be-9e65-3d0666a891a0" providerId="AD" clId="Web-{41B782CA-A3DE-C3FB-125D-CFC4CD3FADBD}" dt="2020-10-08T11:34:18.731" v="55"/>
        <pc:sldMkLst>
          <pc:docMk/>
          <pc:sldMk cId="1574542283" sldId="622"/>
        </pc:sldMkLst>
      </pc:sldChg>
      <pc:sldChg chg="del">
        <pc:chgData name="Bowers, Hannah" userId="S::hbowers@bjupress.com::4e794368-14a7-44be-9e65-3d0666a891a0" providerId="AD" clId="Web-{41B782CA-A3DE-C3FB-125D-CFC4CD3FADBD}" dt="2020-10-08T11:34:18.731" v="54"/>
        <pc:sldMkLst>
          <pc:docMk/>
          <pc:sldMk cId="2450664047" sldId="627"/>
        </pc:sldMkLst>
      </pc:sldChg>
      <pc:sldChg chg="del">
        <pc:chgData name="Bowers, Hannah" userId="S::hbowers@bjupress.com::4e794368-14a7-44be-9e65-3d0666a891a0" providerId="AD" clId="Web-{41B782CA-A3DE-C3FB-125D-CFC4CD3FADBD}" dt="2020-10-08T11:34:18.731" v="47"/>
        <pc:sldMkLst>
          <pc:docMk/>
          <pc:sldMk cId="3738749825" sldId="628"/>
        </pc:sldMkLst>
      </pc:sldChg>
      <pc:sldChg chg="del">
        <pc:chgData name="Bowers, Hannah" userId="S::hbowers@bjupress.com::4e794368-14a7-44be-9e65-3d0666a891a0" providerId="AD" clId="Web-{41B782CA-A3DE-C3FB-125D-CFC4CD3FADBD}" dt="2020-10-08T11:34:18.731" v="45"/>
        <pc:sldMkLst>
          <pc:docMk/>
          <pc:sldMk cId="2000425116" sldId="629"/>
        </pc:sldMkLst>
      </pc:sldChg>
      <pc:sldChg chg="del">
        <pc:chgData name="Bowers, Hannah" userId="S::hbowers@bjupress.com::4e794368-14a7-44be-9e65-3d0666a891a0" providerId="AD" clId="Web-{41B782CA-A3DE-C3FB-125D-CFC4CD3FADBD}" dt="2020-10-08T11:34:18.715" v="41"/>
        <pc:sldMkLst>
          <pc:docMk/>
          <pc:sldMk cId="3596208844" sldId="630"/>
        </pc:sldMkLst>
      </pc:sldChg>
      <pc:sldChg chg="del">
        <pc:chgData name="Bowers, Hannah" userId="S::hbowers@bjupress.com::4e794368-14a7-44be-9e65-3d0666a891a0" providerId="AD" clId="Web-{41B782CA-A3DE-C3FB-125D-CFC4CD3FADBD}" dt="2020-10-08T11:34:18.715" v="39"/>
        <pc:sldMkLst>
          <pc:docMk/>
          <pc:sldMk cId="1546315071" sldId="631"/>
        </pc:sldMkLst>
      </pc:sldChg>
      <pc:sldChg chg="del">
        <pc:chgData name="Bowers, Hannah" userId="S::hbowers@bjupress.com::4e794368-14a7-44be-9e65-3d0666a891a0" providerId="AD" clId="Web-{41B782CA-A3DE-C3FB-125D-CFC4CD3FADBD}" dt="2020-10-08T11:34:01.715" v="26"/>
        <pc:sldMkLst>
          <pc:docMk/>
          <pc:sldMk cId="159501930" sldId="633"/>
        </pc:sldMkLst>
      </pc:sldChg>
      <pc:sldChg chg="modSp new">
        <pc:chgData name="Bowers, Hannah" userId="S::hbowers@bjupress.com::4e794368-14a7-44be-9e65-3d0666a891a0" providerId="AD" clId="Web-{41B782CA-A3DE-C3FB-125D-CFC4CD3FADBD}" dt="2020-10-08T11:36:00.578" v="336" actId="20577"/>
        <pc:sldMkLst>
          <pc:docMk/>
          <pc:sldMk cId="3957775280" sldId="633"/>
        </pc:sldMkLst>
        <pc:spChg chg="mod">
          <ac:chgData name="Bowers, Hannah" userId="S::hbowers@bjupress.com::4e794368-14a7-44be-9e65-3d0666a891a0" providerId="AD" clId="Web-{41B782CA-A3DE-C3FB-125D-CFC4CD3FADBD}" dt="2020-10-08T11:36:00.578" v="336" actId="20577"/>
          <ac:spMkLst>
            <pc:docMk/>
            <pc:sldMk cId="3957775280" sldId="633"/>
            <ac:spMk id="2" creationId="{059706EF-CA98-4243-BE55-C29423787549}"/>
          </ac:spMkLst>
        </pc:spChg>
      </pc:sldChg>
      <pc:sldChg chg="modSp add replId">
        <pc:chgData name="Bowers, Hannah" userId="S::hbowers@bjupress.com::4e794368-14a7-44be-9e65-3d0666a891a0" providerId="AD" clId="Web-{41B782CA-A3DE-C3FB-125D-CFC4CD3FADBD}" dt="2020-10-08T11:36:21.937" v="349" actId="20577"/>
        <pc:sldMkLst>
          <pc:docMk/>
          <pc:sldMk cId="3447064663" sldId="634"/>
        </pc:sldMkLst>
        <pc:spChg chg="mod">
          <ac:chgData name="Bowers, Hannah" userId="S::hbowers@bjupress.com::4e794368-14a7-44be-9e65-3d0666a891a0" providerId="AD" clId="Web-{41B782CA-A3DE-C3FB-125D-CFC4CD3FADBD}" dt="2020-10-08T11:36:21.937" v="349" actId="20577"/>
          <ac:spMkLst>
            <pc:docMk/>
            <pc:sldMk cId="3447064663" sldId="634"/>
            <ac:spMk id="2" creationId="{059706EF-CA98-4243-BE55-C29423787549}"/>
          </ac:spMkLst>
        </pc:spChg>
      </pc:sldChg>
      <pc:sldChg chg="del">
        <pc:chgData name="Bowers, Hannah" userId="S::hbowers@bjupress.com::4e794368-14a7-44be-9e65-3d0666a891a0" providerId="AD" clId="Web-{41B782CA-A3DE-C3FB-125D-CFC4CD3FADBD}" dt="2020-10-08T11:34:01.715" v="25"/>
        <pc:sldMkLst>
          <pc:docMk/>
          <pc:sldMk cId="643443430" sldId="643"/>
        </pc:sldMkLst>
      </pc:sldChg>
      <pc:sldChg chg="del">
        <pc:chgData name="Bowers, Hannah" userId="S::hbowers@bjupress.com::4e794368-14a7-44be-9e65-3d0666a891a0" providerId="AD" clId="Web-{41B782CA-A3DE-C3FB-125D-CFC4CD3FADBD}" dt="2020-10-08T11:34:08.387" v="33"/>
        <pc:sldMkLst>
          <pc:docMk/>
          <pc:sldMk cId="1530459659" sldId="644"/>
        </pc:sldMkLst>
      </pc:sldChg>
      <pc:sldChg chg="del">
        <pc:chgData name="Bowers, Hannah" userId="S::hbowers@bjupress.com::4e794368-14a7-44be-9e65-3d0666a891a0" providerId="AD" clId="Web-{41B782CA-A3DE-C3FB-125D-CFC4CD3FADBD}" dt="2020-10-08T11:34:08.403" v="35"/>
        <pc:sldMkLst>
          <pc:docMk/>
          <pc:sldMk cId="2507671285" sldId="645"/>
        </pc:sldMkLst>
      </pc:sldChg>
      <pc:sldChg chg="del">
        <pc:chgData name="Bowers, Hannah" userId="S::hbowers@bjupress.com::4e794368-14a7-44be-9e65-3d0666a891a0" providerId="AD" clId="Web-{41B782CA-A3DE-C3FB-125D-CFC4CD3FADBD}" dt="2020-10-08T11:34:08.387" v="34"/>
        <pc:sldMkLst>
          <pc:docMk/>
          <pc:sldMk cId="3764200661" sldId="646"/>
        </pc:sldMkLst>
      </pc:sldChg>
      <pc:sldChg chg="del">
        <pc:chgData name="Bowers, Hannah" userId="S::hbowers@bjupress.com::4e794368-14a7-44be-9e65-3d0666a891a0" providerId="AD" clId="Web-{41B782CA-A3DE-C3FB-125D-CFC4CD3FADBD}" dt="2020-10-08T11:34:08.387" v="32"/>
        <pc:sldMkLst>
          <pc:docMk/>
          <pc:sldMk cId="1797560235" sldId="647"/>
        </pc:sldMkLst>
      </pc:sldChg>
      <pc:sldChg chg="del">
        <pc:chgData name="Bowers, Hannah" userId="S::hbowers@bjupress.com::4e794368-14a7-44be-9e65-3d0666a891a0" providerId="AD" clId="Web-{41B782CA-A3DE-C3FB-125D-CFC4CD3FADBD}" dt="2020-10-08T11:34:08.387" v="30"/>
        <pc:sldMkLst>
          <pc:docMk/>
          <pc:sldMk cId="773436602" sldId="648"/>
        </pc:sldMkLst>
      </pc:sldChg>
      <pc:sldChg chg="del">
        <pc:chgData name="Bowers, Hannah" userId="S::hbowers@bjupress.com::4e794368-14a7-44be-9e65-3d0666a891a0" providerId="AD" clId="Web-{41B782CA-A3DE-C3FB-125D-CFC4CD3FADBD}" dt="2020-10-08T11:34:08.387" v="27"/>
        <pc:sldMkLst>
          <pc:docMk/>
          <pc:sldMk cId="2272047764" sldId="649"/>
        </pc:sldMkLst>
      </pc:sldChg>
      <pc:sldChg chg="del">
        <pc:chgData name="Bowers, Hannah" userId="S::hbowers@bjupress.com::4e794368-14a7-44be-9e65-3d0666a891a0" providerId="AD" clId="Web-{41B782CA-A3DE-C3FB-125D-CFC4CD3FADBD}" dt="2020-10-08T11:34:18.747" v="68"/>
        <pc:sldMkLst>
          <pc:docMk/>
          <pc:sldMk cId="2557689399" sldId="650"/>
        </pc:sldMkLst>
      </pc:sldChg>
      <pc:sldChg chg="del">
        <pc:chgData name="Bowers, Hannah" userId="S::hbowers@bjupress.com::4e794368-14a7-44be-9e65-3d0666a891a0" providerId="AD" clId="Web-{41B782CA-A3DE-C3FB-125D-CFC4CD3FADBD}" dt="2020-10-08T11:34:18.747" v="67"/>
        <pc:sldMkLst>
          <pc:docMk/>
          <pc:sldMk cId="1908085457" sldId="651"/>
        </pc:sldMkLst>
      </pc:sldChg>
      <pc:sldChg chg="del">
        <pc:chgData name="Bowers, Hannah" userId="S::hbowers@bjupress.com::4e794368-14a7-44be-9e65-3d0666a891a0" providerId="AD" clId="Web-{41B782CA-A3DE-C3FB-125D-CFC4CD3FADBD}" dt="2020-10-08T11:34:18.747" v="66"/>
        <pc:sldMkLst>
          <pc:docMk/>
          <pc:sldMk cId="3346627860" sldId="652"/>
        </pc:sldMkLst>
      </pc:sldChg>
      <pc:sldChg chg="del">
        <pc:chgData name="Bowers, Hannah" userId="S::hbowers@bjupress.com::4e794368-14a7-44be-9e65-3d0666a891a0" providerId="AD" clId="Web-{41B782CA-A3DE-C3FB-125D-CFC4CD3FADBD}" dt="2020-10-08T11:34:18.747" v="61"/>
        <pc:sldMkLst>
          <pc:docMk/>
          <pc:sldMk cId="2761063281" sldId="653"/>
        </pc:sldMkLst>
      </pc:sldChg>
      <pc:sldChg chg="del">
        <pc:chgData name="Bowers, Hannah" userId="S::hbowers@bjupress.com::4e794368-14a7-44be-9e65-3d0666a891a0" providerId="AD" clId="Web-{41B782CA-A3DE-C3FB-125D-CFC4CD3FADBD}" dt="2020-10-08T11:34:18.747" v="59"/>
        <pc:sldMkLst>
          <pc:docMk/>
          <pc:sldMk cId="4210726081" sldId="654"/>
        </pc:sldMkLst>
      </pc:sldChg>
      <pc:sldChg chg="del">
        <pc:chgData name="Bowers, Hannah" userId="S::hbowers@bjupress.com::4e794368-14a7-44be-9e65-3d0666a891a0" providerId="AD" clId="Web-{41B782CA-A3DE-C3FB-125D-CFC4CD3FADBD}" dt="2020-10-08T11:34:18.747" v="58"/>
        <pc:sldMkLst>
          <pc:docMk/>
          <pc:sldMk cId="1611471321" sldId="655"/>
        </pc:sldMkLst>
      </pc:sldChg>
      <pc:sldChg chg="del">
        <pc:chgData name="Bowers, Hannah" userId="S::hbowers@bjupress.com::4e794368-14a7-44be-9e65-3d0666a891a0" providerId="AD" clId="Web-{41B782CA-A3DE-C3FB-125D-CFC4CD3FADBD}" dt="2020-10-08T11:34:18.731" v="53"/>
        <pc:sldMkLst>
          <pc:docMk/>
          <pc:sldMk cId="4148467038" sldId="656"/>
        </pc:sldMkLst>
      </pc:sldChg>
      <pc:sldChg chg="del">
        <pc:chgData name="Bowers, Hannah" userId="S::hbowers@bjupress.com::4e794368-14a7-44be-9e65-3d0666a891a0" providerId="AD" clId="Web-{41B782CA-A3DE-C3FB-125D-CFC4CD3FADBD}" dt="2020-10-08T11:34:18.731" v="52"/>
        <pc:sldMkLst>
          <pc:docMk/>
          <pc:sldMk cId="399911736" sldId="657"/>
        </pc:sldMkLst>
      </pc:sldChg>
      <pc:sldChg chg="del">
        <pc:chgData name="Bowers, Hannah" userId="S::hbowers@bjupress.com::4e794368-14a7-44be-9e65-3d0666a891a0" providerId="AD" clId="Web-{41B782CA-A3DE-C3FB-125D-CFC4CD3FADBD}" dt="2020-10-08T11:34:18.731" v="51"/>
        <pc:sldMkLst>
          <pc:docMk/>
          <pc:sldMk cId="2544044696" sldId="658"/>
        </pc:sldMkLst>
      </pc:sldChg>
      <pc:sldChg chg="del">
        <pc:chgData name="Bowers, Hannah" userId="S::hbowers@bjupress.com::4e794368-14a7-44be-9e65-3d0666a891a0" providerId="AD" clId="Web-{41B782CA-A3DE-C3FB-125D-CFC4CD3FADBD}" dt="2020-10-08T11:34:18.731" v="50"/>
        <pc:sldMkLst>
          <pc:docMk/>
          <pc:sldMk cId="3417804784" sldId="659"/>
        </pc:sldMkLst>
      </pc:sldChg>
      <pc:sldChg chg="del">
        <pc:chgData name="Bowers, Hannah" userId="S::hbowers@bjupress.com::4e794368-14a7-44be-9e65-3d0666a891a0" providerId="AD" clId="Web-{41B782CA-A3DE-C3FB-125D-CFC4CD3FADBD}" dt="2020-10-08T11:34:18.731" v="49"/>
        <pc:sldMkLst>
          <pc:docMk/>
          <pc:sldMk cId="3951648223" sldId="660"/>
        </pc:sldMkLst>
      </pc:sldChg>
      <pc:sldChg chg="del">
        <pc:chgData name="Bowers, Hannah" userId="S::hbowers@bjupress.com::4e794368-14a7-44be-9e65-3d0666a891a0" providerId="AD" clId="Web-{41B782CA-A3DE-C3FB-125D-CFC4CD3FADBD}" dt="2020-10-08T11:34:18.731" v="46"/>
        <pc:sldMkLst>
          <pc:docMk/>
          <pc:sldMk cId="3918311308" sldId="661"/>
        </pc:sldMkLst>
      </pc:sldChg>
      <pc:sldChg chg="del">
        <pc:chgData name="Bowers, Hannah" userId="S::hbowers@bjupress.com::4e794368-14a7-44be-9e65-3d0666a891a0" providerId="AD" clId="Web-{41B782CA-A3DE-C3FB-125D-CFC4CD3FADBD}" dt="2020-10-08T11:34:18.731" v="44"/>
        <pc:sldMkLst>
          <pc:docMk/>
          <pc:sldMk cId="4281858234" sldId="662"/>
        </pc:sldMkLst>
      </pc:sldChg>
      <pc:sldChg chg="del">
        <pc:chgData name="Bowers, Hannah" userId="S::hbowers@bjupress.com::4e794368-14a7-44be-9e65-3d0666a891a0" providerId="AD" clId="Web-{41B782CA-A3DE-C3FB-125D-CFC4CD3FADBD}" dt="2020-10-08T11:34:18.715" v="43"/>
        <pc:sldMkLst>
          <pc:docMk/>
          <pc:sldMk cId="3123472944" sldId="663"/>
        </pc:sldMkLst>
      </pc:sldChg>
      <pc:sldChg chg="del">
        <pc:chgData name="Bowers, Hannah" userId="S::hbowers@bjupress.com::4e794368-14a7-44be-9e65-3d0666a891a0" providerId="AD" clId="Web-{41B782CA-A3DE-C3FB-125D-CFC4CD3FADBD}" dt="2020-10-08T11:34:18.715" v="42"/>
        <pc:sldMkLst>
          <pc:docMk/>
          <pc:sldMk cId="1404666675" sldId="664"/>
        </pc:sldMkLst>
      </pc:sldChg>
      <pc:sldChg chg="del">
        <pc:chgData name="Bowers, Hannah" userId="S::hbowers@bjupress.com::4e794368-14a7-44be-9e65-3d0666a891a0" providerId="AD" clId="Web-{41B782CA-A3DE-C3FB-125D-CFC4CD3FADBD}" dt="2020-10-08T11:34:18.715" v="40"/>
        <pc:sldMkLst>
          <pc:docMk/>
          <pc:sldMk cId="4283970038" sldId="665"/>
        </pc:sldMkLst>
      </pc:sldChg>
      <pc:sldChg chg="del">
        <pc:chgData name="Bowers, Hannah" userId="S::hbowers@bjupress.com::4e794368-14a7-44be-9e65-3d0666a891a0" providerId="AD" clId="Web-{41B782CA-A3DE-C3FB-125D-CFC4CD3FADBD}" dt="2020-10-08T11:34:18.715" v="37"/>
        <pc:sldMkLst>
          <pc:docMk/>
          <pc:sldMk cId="2834276512" sldId="666"/>
        </pc:sldMkLst>
      </pc:sldChg>
      <pc:sldChg chg="del">
        <pc:chgData name="Bowers, Hannah" userId="S::hbowers@bjupress.com::4e794368-14a7-44be-9e65-3d0666a891a0" providerId="AD" clId="Web-{41B782CA-A3DE-C3FB-125D-CFC4CD3FADBD}" dt="2020-10-08T11:34:18.715" v="36"/>
        <pc:sldMkLst>
          <pc:docMk/>
          <pc:sldMk cId="2167198748" sldId="667"/>
        </pc:sldMkLst>
      </pc:sldChg>
    </pc:docChg>
  </pc:docChgLst>
  <pc:docChgLst>
    <pc:chgData name="Hannah" userId="4e794368-14a7-44be-9e65-3d0666a891a0" providerId="ADAL" clId="{A1075D0C-2ADF-4D98-B7E4-5F602BCBE049}"/>
    <pc:docChg chg="undo custSel mod addSld delSld modSld sldOrd delMainMaster">
      <pc:chgData name="Hannah" userId="4e794368-14a7-44be-9e65-3d0666a891a0" providerId="ADAL" clId="{A1075D0C-2ADF-4D98-B7E4-5F602BCBE049}" dt="2020-10-08T15:03:50.036" v="5716"/>
      <pc:docMkLst>
        <pc:docMk/>
      </pc:docMkLst>
      <pc:sldChg chg="modSp modAnim">
        <pc:chgData name="Hannah" userId="4e794368-14a7-44be-9e65-3d0666a891a0" providerId="ADAL" clId="{A1075D0C-2ADF-4D98-B7E4-5F602BCBE049}" dt="2020-10-08T11:42:31.249" v="761" actId="20577"/>
        <pc:sldMkLst>
          <pc:docMk/>
          <pc:sldMk cId="2958711699" sldId="384"/>
        </pc:sldMkLst>
        <pc:spChg chg="mod">
          <ac:chgData name="Hannah" userId="4e794368-14a7-44be-9e65-3d0666a891a0" providerId="ADAL" clId="{A1075D0C-2ADF-4D98-B7E4-5F602BCBE049}" dt="2020-10-08T11:42:31.249" v="761" actId="20577"/>
          <ac:spMkLst>
            <pc:docMk/>
            <pc:sldMk cId="2958711699" sldId="384"/>
            <ac:spMk id="3" creationId="{8EB28912-D815-487D-B472-110D300614C3}"/>
          </ac:spMkLst>
        </pc:spChg>
      </pc:sldChg>
      <pc:sldChg chg="modSp modAnim">
        <pc:chgData name="Hannah" userId="4e794368-14a7-44be-9e65-3d0666a891a0" providerId="ADAL" clId="{A1075D0C-2ADF-4D98-B7E4-5F602BCBE049}" dt="2020-10-08T11:40:16.661" v="317" actId="20577"/>
        <pc:sldMkLst>
          <pc:docMk/>
          <pc:sldMk cId="487783287" sldId="431"/>
        </pc:sldMkLst>
        <pc:spChg chg="mod">
          <ac:chgData name="Hannah" userId="4e794368-14a7-44be-9e65-3d0666a891a0" providerId="ADAL" clId="{A1075D0C-2ADF-4D98-B7E4-5F602BCBE049}" dt="2020-10-08T11:39:31.644" v="142" actId="20577"/>
          <ac:spMkLst>
            <pc:docMk/>
            <pc:sldMk cId="487783287" sldId="431"/>
            <ac:spMk id="3" creationId="{1DF6FF8A-D5A1-456A-B9FC-29AE2647475C}"/>
          </ac:spMkLst>
        </pc:spChg>
        <pc:spChg chg="mod">
          <ac:chgData name="Hannah" userId="4e794368-14a7-44be-9e65-3d0666a891a0" providerId="ADAL" clId="{A1075D0C-2ADF-4D98-B7E4-5F602BCBE049}" dt="2020-10-08T11:40:16.661" v="317" actId="20577"/>
          <ac:spMkLst>
            <pc:docMk/>
            <pc:sldMk cId="487783287" sldId="431"/>
            <ac:spMk id="4" creationId="{BDEA4132-6CF1-47AE-8B3E-02214E3A9BA9}"/>
          </ac:spMkLst>
        </pc:spChg>
      </pc:sldChg>
      <pc:sldChg chg="addSp delSp modSp mod ord modAnim">
        <pc:chgData name="Hannah" userId="4e794368-14a7-44be-9e65-3d0666a891a0" providerId="ADAL" clId="{A1075D0C-2ADF-4D98-B7E4-5F602BCBE049}" dt="2020-10-08T14:20:31.080" v="4120"/>
        <pc:sldMkLst>
          <pc:docMk/>
          <pc:sldMk cId="3103224128" sldId="593"/>
        </pc:sldMkLst>
        <pc:spChg chg="mod">
          <ac:chgData name="Hannah" userId="4e794368-14a7-44be-9e65-3d0666a891a0" providerId="ADAL" clId="{A1075D0C-2ADF-4D98-B7E4-5F602BCBE049}" dt="2020-10-08T14:19:49.184" v="4118" actId="12789"/>
          <ac:spMkLst>
            <pc:docMk/>
            <pc:sldMk cId="3103224128" sldId="593"/>
            <ac:spMk id="2" creationId="{13DDCF68-75D6-465C-81C4-3A00602272C3}"/>
          </ac:spMkLst>
        </pc:spChg>
        <pc:picChg chg="add del">
          <ac:chgData name="Hannah" userId="4e794368-14a7-44be-9e65-3d0666a891a0" providerId="ADAL" clId="{A1075D0C-2ADF-4D98-B7E4-5F602BCBE049}" dt="2020-10-08T14:20:31.080" v="4120"/>
          <ac:picMkLst>
            <pc:docMk/>
            <pc:sldMk cId="3103224128" sldId="593"/>
            <ac:picMk id="4" creationId="{7BD9AEDE-0A32-4E70-B9EC-EC90F6579B81}"/>
          </ac:picMkLst>
        </pc:picChg>
      </pc:sldChg>
      <pc:sldChg chg="ord">
        <pc:chgData name="Hannah" userId="4e794368-14a7-44be-9e65-3d0666a891a0" providerId="ADAL" clId="{A1075D0C-2ADF-4D98-B7E4-5F602BCBE049}" dt="2020-10-08T14:47:31.889" v="5167"/>
        <pc:sldMkLst>
          <pc:docMk/>
          <pc:sldMk cId="1298148211" sldId="604"/>
        </pc:sldMkLst>
      </pc:sldChg>
      <pc:sldChg chg="del">
        <pc:chgData name="Hannah" userId="4e794368-14a7-44be-9e65-3d0666a891a0" providerId="ADAL" clId="{A1075D0C-2ADF-4D98-B7E4-5F602BCBE049}" dt="2020-10-08T12:02:28.263" v="1331" actId="47"/>
        <pc:sldMkLst>
          <pc:docMk/>
          <pc:sldMk cId="1334597112" sldId="632"/>
        </pc:sldMkLst>
      </pc:sldChg>
      <pc:sldChg chg="modSp add modAnim">
        <pc:chgData name="Hannah" userId="4e794368-14a7-44be-9e65-3d0666a891a0" providerId="ADAL" clId="{A1075D0C-2ADF-4D98-B7E4-5F602BCBE049}" dt="2020-10-08T11:41:45.519" v="576" actId="20577"/>
        <pc:sldMkLst>
          <pc:docMk/>
          <pc:sldMk cId="2633999842" sldId="635"/>
        </pc:sldMkLst>
        <pc:spChg chg="mod">
          <ac:chgData name="Hannah" userId="4e794368-14a7-44be-9e65-3d0666a891a0" providerId="ADAL" clId="{A1075D0C-2ADF-4D98-B7E4-5F602BCBE049}" dt="2020-10-08T11:41:23.187" v="486" actId="20577"/>
          <ac:spMkLst>
            <pc:docMk/>
            <pc:sldMk cId="2633999842" sldId="635"/>
            <ac:spMk id="3" creationId="{1DF6FF8A-D5A1-456A-B9FC-29AE2647475C}"/>
          </ac:spMkLst>
        </pc:spChg>
        <pc:spChg chg="mod">
          <ac:chgData name="Hannah" userId="4e794368-14a7-44be-9e65-3d0666a891a0" providerId="ADAL" clId="{A1075D0C-2ADF-4D98-B7E4-5F602BCBE049}" dt="2020-10-08T11:41:45.519" v="576" actId="20577"/>
          <ac:spMkLst>
            <pc:docMk/>
            <pc:sldMk cId="2633999842" sldId="635"/>
            <ac:spMk id="4" creationId="{BDEA4132-6CF1-47AE-8B3E-02214E3A9BA9}"/>
          </ac:spMkLst>
        </pc:spChg>
      </pc:sldChg>
      <pc:sldChg chg="addSp delSp modSp new del mod setBg setClrOvrMap">
        <pc:chgData name="Hannah" userId="4e794368-14a7-44be-9e65-3d0666a891a0" providerId="ADAL" clId="{A1075D0C-2ADF-4D98-B7E4-5F602BCBE049}" dt="2020-10-08T11:49:24.605" v="833" actId="47"/>
        <pc:sldMkLst>
          <pc:docMk/>
          <pc:sldMk cId="1485219321" sldId="636"/>
        </pc:sldMkLst>
        <pc:spChg chg="mod">
          <ac:chgData name="Hannah" userId="4e794368-14a7-44be-9e65-3d0666a891a0" providerId="ADAL" clId="{A1075D0C-2ADF-4D98-B7E4-5F602BCBE049}" dt="2020-10-08T11:48:04.808" v="826" actId="14100"/>
          <ac:spMkLst>
            <pc:docMk/>
            <pc:sldMk cId="1485219321" sldId="636"/>
            <ac:spMk id="2" creationId="{F6787384-63BB-44BE-A78D-9D1F3006F1A7}"/>
          </ac:spMkLst>
        </pc:spChg>
        <pc:spChg chg="add del mod">
          <ac:chgData name="Hannah" userId="4e794368-14a7-44be-9e65-3d0666a891a0" providerId="ADAL" clId="{A1075D0C-2ADF-4D98-B7E4-5F602BCBE049}" dt="2020-10-08T11:47:19.811" v="815" actId="478"/>
          <ac:spMkLst>
            <pc:docMk/>
            <pc:sldMk cId="1485219321" sldId="636"/>
            <ac:spMk id="4" creationId="{EF67FCF7-B7A0-4D42-803D-ED2F25FC6AD0}"/>
          </ac:spMkLst>
        </pc:spChg>
        <pc:spChg chg="add mod">
          <ac:chgData name="Hannah" userId="4e794368-14a7-44be-9e65-3d0666a891a0" providerId="ADAL" clId="{A1075D0C-2ADF-4D98-B7E4-5F602BCBE049}" dt="2020-10-08T11:46:59.204" v="801" actId="207"/>
          <ac:spMkLst>
            <pc:docMk/>
            <pc:sldMk cId="1485219321" sldId="636"/>
            <ac:spMk id="9" creationId="{39092AA5-C0EF-4425-821A-AEE67A841DD1}"/>
          </ac:spMkLst>
        </pc:spChg>
        <pc:spChg chg="add mod">
          <ac:chgData name="Hannah" userId="4e794368-14a7-44be-9e65-3d0666a891a0" providerId="ADAL" clId="{A1075D0C-2ADF-4D98-B7E4-5F602BCBE049}" dt="2020-10-08T11:47:43.850" v="822" actId="122"/>
          <ac:spMkLst>
            <pc:docMk/>
            <pc:sldMk cId="1485219321" sldId="636"/>
            <ac:spMk id="12" creationId="{0833EE91-5744-4A48-B573-3F1EED6D102A}"/>
          </ac:spMkLst>
        </pc:spChg>
        <pc:spChg chg="add">
          <ac:chgData name="Hannah" userId="4e794368-14a7-44be-9e65-3d0666a891a0" providerId="ADAL" clId="{A1075D0C-2ADF-4D98-B7E4-5F602BCBE049}" dt="2020-10-08T11:45:26.317" v="781" actId="26606"/>
          <ac:spMkLst>
            <pc:docMk/>
            <pc:sldMk cId="1485219321" sldId="636"/>
            <ac:spMk id="71" creationId="{5F9F5EB8-AB42-47FD-8F4A-176C0A4B1B0A}"/>
          </ac:spMkLst>
        </pc:spChg>
        <pc:spChg chg="add">
          <ac:chgData name="Hannah" userId="4e794368-14a7-44be-9e65-3d0666a891a0" providerId="ADAL" clId="{A1075D0C-2ADF-4D98-B7E4-5F602BCBE049}" dt="2020-10-08T11:45:26.317" v="781" actId="26606"/>
          <ac:spMkLst>
            <pc:docMk/>
            <pc:sldMk cId="1485219321" sldId="636"/>
            <ac:spMk id="73" creationId="{8B3AE79A-6B95-44C3-B0A5-80E2F3E60606}"/>
          </ac:spMkLst>
        </pc:spChg>
        <pc:spChg chg="add">
          <ac:chgData name="Hannah" userId="4e794368-14a7-44be-9e65-3d0666a891a0" providerId="ADAL" clId="{A1075D0C-2ADF-4D98-B7E4-5F602BCBE049}" dt="2020-10-08T11:45:26.317" v="781" actId="26606"/>
          <ac:spMkLst>
            <pc:docMk/>
            <pc:sldMk cId="1485219321" sldId="636"/>
            <ac:spMk id="75" creationId="{4A49FE10-080D-48D7-80FF-9A64D270AD87}"/>
          </ac:spMkLst>
        </pc:spChg>
        <pc:spChg chg="add">
          <ac:chgData name="Hannah" userId="4e794368-14a7-44be-9e65-3d0666a891a0" providerId="ADAL" clId="{A1075D0C-2ADF-4D98-B7E4-5F602BCBE049}" dt="2020-10-08T11:45:26.317" v="781" actId="26606"/>
          <ac:spMkLst>
            <pc:docMk/>
            <pc:sldMk cId="1485219321" sldId="636"/>
            <ac:spMk id="77" creationId="{60A9E987-6859-4A62-922F-51B47D50D793}"/>
          </ac:spMkLst>
        </pc:spChg>
        <pc:picChg chg="add mod">
          <ac:chgData name="Hannah" userId="4e794368-14a7-44be-9e65-3d0666a891a0" providerId="ADAL" clId="{A1075D0C-2ADF-4D98-B7E4-5F602BCBE049}" dt="2020-10-08T11:46:22.549" v="791" actId="12789"/>
          <ac:picMkLst>
            <pc:docMk/>
            <pc:sldMk cId="1485219321" sldId="636"/>
            <ac:picMk id="1026" creationId="{B70F5EFA-645B-4C5B-A1AB-42D1D3B66523}"/>
          </ac:picMkLst>
        </pc:picChg>
      </pc:sldChg>
      <pc:sldChg chg="addSp delSp new mod setBg">
        <pc:chgData name="Hannah" userId="4e794368-14a7-44be-9e65-3d0666a891a0" providerId="ADAL" clId="{A1075D0C-2ADF-4D98-B7E4-5F602BCBE049}" dt="2020-10-08T11:49:20.783" v="832"/>
        <pc:sldMkLst>
          <pc:docMk/>
          <pc:sldMk cId="3966372900" sldId="637"/>
        </pc:sldMkLst>
        <pc:picChg chg="add del">
          <ac:chgData name="Hannah" userId="4e794368-14a7-44be-9e65-3d0666a891a0" providerId="ADAL" clId="{A1075D0C-2ADF-4D98-B7E4-5F602BCBE049}" dt="2020-10-08T11:49:01.970" v="829" actId="478"/>
          <ac:picMkLst>
            <pc:docMk/>
            <pc:sldMk cId="3966372900" sldId="637"/>
            <ac:picMk id="3" creationId="{8CC90DB0-338A-439B-8697-A36D5F235341}"/>
          </ac:picMkLst>
        </pc:picChg>
      </pc:sldChg>
      <pc:sldChg chg="modSp new mod ord modAnim">
        <pc:chgData name="Hannah" userId="4e794368-14a7-44be-9e65-3d0666a891a0" providerId="ADAL" clId="{A1075D0C-2ADF-4D98-B7E4-5F602BCBE049}" dt="2020-10-08T11:58:22.366" v="1303"/>
        <pc:sldMkLst>
          <pc:docMk/>
          <pc:sldMk cId="4203117018" sldId="638"/>
        </pc:sldMkLst>
        <pc:spChg chg="mod">
          <ac:chgData name="Hannah" userId="4e794368-14a7-44be-9e65-3d0666a891a0" providerId="ADAL" clId="{A1075D0C-2ADF-4D98-B7E4-5F602BCBE049}" dt="2020-10-08T11:51:58.998" v="1284" actId="20577"/>
          <ac:spMkLst>
            <pc:docMk/>
            <pc:sldMk cId="4203117018" sldId="638"/>
            <ac:spMk id="2" creationId="{0AED9D5E-EAB8-4E30-95F3-64FFC1530D0B}"/>
          </ac:spMkLst>
        </pc:spChg>
        <pc:spChg chg="mod">
          <ac:chgData name="Hannah" userId="4e794368-14a7-44be-9e65-3d0666a891a0" providerId="ADAL" clId="{A1075D0C-2ADF-4D98-B7E4-5F602BCBE049}" dt="2020-10-08T11:49:45.216" v="841" actId="20577"/>
          <ac:spMkLst>
            <pc:docMk/>
            <pc:sldMk cId="4203117018" sldId="638"/>
            <ac:spMk id="3" creationId="{768006C8-EACB-47DB-A194-D80766FC00BF}"/>
          </ac:spMkLst>
        </pc:spChg>
      </pc:sldChg>
      <pc:sldChg chg="modSp add mod modAnim">
        <pc:chgData name="Hannah" userId="4e794368-14a7-44be-9e65-3d0666a891a0" providerId="ADAL" clId="{A1075D0C-2ADF-4D98-B7E4-5F602BCBE049}" dt="2020-10-08T11:58:29.151" v="1305"/>
        <pc:sldMkLst>
          <pc:docMk/>
          <pc:sldMk cId="216529657" sldId="639"/>
        </pc:sldMkLst>
        <pc:spChg chg="mod">
          <ac:chgData name="Hannah" userId="4e794368-14a7-44be-9e65-3d0666a891a0" providerId="ADAL" clId="{A1075D0C-2ADF-4D98-B7E4-5F602BCBE049}" dt="2020-10-08T11:58:08.170" v="1300" actId="20577"/>
          <ac:spMkLst>
            <pc:docMk/>
            <pc:sldMk cId="216529657" sldId="639"/>
            <ac:spMk id="2" creationId="{0AED9D5E-EAB8-4E30-95F3-64FFC1530D0B}"/>
          </ac:spMkLst>
        </pc:spChg>
      </pc:sldChg>
      <pc:sldChg chg="addSp delSp modSp new mod modAnim modNotesTx">
        <pc:chgData name="Hannah" userId="4e794368-14a7-44be-9e65-3d0666a891a0" providerId="ADAL" clId="{A1075D0C-2ADF-4D98-B7E4-5F602BCBE049}" dt="2020-10-08T12:05:40.857" v="1849"/>
        <pc:sldMkLst>
          <pc:docMk/>
          <pc:sldMk cId="3482428862" sldId="640"/>
        </pc:sldMkLst>
        <pc:spChg chg="mod">
          <ac:chgData name="Hannah" userId="4e794368-14a7-44be-9e65-3d0666a891a0" providerId="ADAL" clId="{A1075D0C-2ADF-4D98-B7E4-5F602BCBE049}" dt="2020-10-08T11:58:54.468" v="1312" actId="20577"/>
          <ac:spMkLst>
            <pc:docMk/>
            <pc:sldMk cId="3482428862" sldId="640"/>
            <ac:spMk id="2" creationId="{9BE1E80D-2D69-4CAA-971B-2AE9544F501D}"/>
          </ac:spMkLst>
        </pc:spChg>
        <pc:spChg chg="del mod">
          <ac:chgData name="Hannah" userId="4e794368-14a7-44be-9e65-3d0666a891a0" providerId="ADAL" clId="{A1075D0C-2ADF-4D98-B7E4-5F602BCBE049}" dt="2020-10-08T11:59:05.030" v="1314"/>
          <ac:spMkLst>
            <pc:docMk/>
            <pc:sldMk cId="3482428862" sldId="640"/>
            <ac:spMk id="3" creationId="{EEFC213E-CA11-40A9-B81D-93990E0FAD01}"/>
          </ac:spMkLst>
        </pc:spChg>
        <pc:spChg chg="mod">
          <ac:chgData name="Hannah" userId="4e794368-14a7-44be-9e65-3d0666a891a0" providerId="ADAL" clId="{A1075D0C-2ADF-4D98-B7E4-5F602BCBE049}" dt="2020-10-08T12:05:27.916" v="1846" actId="20577"/>
          <ac:spMkLst>
            <pc:docMk/>
            <pc:sldMk cId="3482428862" sldId="640"/>
            <ac:spMk id="4" creationId="{6D69088A-FEE1-4777-A1C7-89DCAE2AC450}"/>
          </ac:spMkLst>
        </pc:spChg>
        <pc:spChg chg="add del mod">
          <ac:chgData name="Hannah" userId="4e794368-14a7-44be-9e65-3d0666a891a0" providerId="ADAL" clId="{A1075D0C-2ADF-4D98-B7E4-5F602BCBE049}" dt="2020-10-08T11:59:31.816" v="1319"/>
          <ac:spMkLst>
            <pc:docMk/>
            <pc:sldMk cId="3482428862" sldId="640"/>
            <ac:spMk id="5" creationId="{94F4EF35-9712-4B61-AF09-0953C3758F06}"/>
          </ac:spMkLst>
        </pc:spChg>
        <pc:spChg chg="add mod">
          <ac:chgData name="Hannah" userId="4e794368-14a7-44be-9e65-3d0666a891a0" providerId="ADAL" clId="{A1075D0C-2ADF-4D98-B7E4-5F602BCBE049}" dt="2020-10-08T12:02:14.171" v="1329" actId="14100"/>
          <ac:spMkLst>
            <pc:docMk/>
            <pc:sldMk cId="3482428862" sldId="640"/>
            <ac:spMk id="6" creationId="{068AB941-6FE0-4C00-B4FD-7F8F15EB2504}"/>
          </ac:spMkLst>
        </pc:spChg>
        <pc:picChg chg="add del mod">
          <ac:chgData name="Hannah" userId="4e794368-14a7-44be-9e65-3d0666a891a0" providerId="ADAL" clId="{A1075D0C-2ADF-4D98-B7E4-5F602BCBE049}" dt="2020-10-08T11:59:30.587" v="1317" actId="478"/>
          <ac:picMkLst>
            <pc:docMk/>
            <pc:sldMk cId="3482428862" sldId="640"/>
            <ac:picMk id="2050" creationId="{36070F66-6B55-4BE5-B063-3BF2B62694E4}"/>
          </ac:picMkLst>
        </pc:picChg>
        <pc:picChg chg="add mod">
          <ac:chgData name="Hannah" userId="4e794368-14a7-44be-9e65-3d0666a891a0" providerId="ADAL" clId="{A1075D0C-2ADF-4D98-B7E4-5F602BCBE049}" dt="2020-10-08T11:59:31.816" v="1319"/>
          <ac:picMkLst>
            <pc:docMk/>
            <pc:sldMk cId="3482428862" sldId="640"/>
            <ac:picMk id="2052" creationId="{4ED6BBC1-D4E6-451B-A534-F8FCF94512DC}"/>
          </ac:picMkLst>
        </pc:picChg>
      </pc:sldChg>
      <pc:sldChg chg="modSp add mod modAnim">
        <pc:chgData name="Hannah" userId="4e794368-14a7-44be-9e65-3d0666a891a0" providerId="ADAL" clId="{A1075D0C-2ADF-4D98-B7E4-5F602BCBE049}" dt="2020-10-08T12:05:51.503" v="1851"/>
        <pc:sldMkLst>
          <pc:docMk/>
          <pc:sldMk cId="4093759917" sldId="641"/>
        </pc:sldMkLst>
        <pc:spChg chg="mod">
          <ac:chgData name="Hannah" userId="4e794368-14a7-44be-9e65-3d0666a891a0" providerId="ADAL" clId="{A1075D0C-2ADF-4D98-B7E4-5F602BCBE049}" dt="2020-10-08T12:05:13.523" v="1826" actId="20577"/>
          <ac:spMkLst>
            <pc:docMk/>
            <pc:sldMk cId="4093759917" sldId="641"/>
            <ac:spMk id="4" creationId="{6D69088A-FEE1-4777-A1C7-89DCAE2AC450}"/>
          </ac:spMkLst>
        </pc:spChg>
      </pc:sldChg>
      <pc:sldChg chg="addSp modSp new mod setBg setClrOvrMap modNotesTx">
        <pc:chgData name="Hannah" userId="4e794368-14a7-44be-9e65-3d0666a891a0" providerId="ADAL" clId="{A1075D0C-2ADF-4D98-B7E4-5F602BCBE049}" dt="2020-10-08T12:07:40.791" v="1889"/>
        <pc:sldMkLst>
          <pc:docMk/>
          <pc:sldMk cId="690140816" sldId="642"/>
        </pc:sldMkLst>
        <pc:spChg chg="mod">
          <ac:chgData name="Hannah" userId="4e794368-14a7-44be-9e65-3d0666a891a0" providerId="ADAL" clId="{A1075D0C-2ADF-4D98-B7E4-5F602BCBE049}" dt="2020-10-08T12:07:31.671" v="1888" actId="14100"/>
          <ac:spMkLst>
            <pc:docMk/>
            <pc:sldMk cId="690140816" sldId="642"/>
            <ac:spMk id="2" creationId="{D80803C6-87D2-4EF0-B9AE-3F293808401D}"/>
          </ac:spMkLst>
        </pc:spChg>
        <pc:spChg chg="add">
          <ac:chgData name="Hannah" userId="4e794368-14a7-44be-9e65-3d0666a891a0" providerId="ADAL" clId="{A1075D0C-2ADF-4D98-B7E4-5F602BCBE049}" dt="2020-10-08T12:06:44.344" v="1880" actId="26606"/>
          <ac:spMkLst>
            <pc:docMk/>
            <pc:sldMk cId="690140816" sldId="642"/>
            <ac:spMk id="71" creationId="{5F9F5EB8-AB42-47FD-8F4A-176C0A4B1B0A}"/>
          </ac:spMkLst>
        </pc:spChg>
        <pc:spChg chg="add">
          <ac:chgData name="Hannah" userId="4e794368-14a7-44be-9e65-3d0666a891a0" providerId="ADAL" clId="{A1075D0C-2ADF-4D98-B7E4-5F602BCBE049}" dt="2020-10-08T12:06:44.344" v="1880" actId="26606"/>
          <ac:spMkLst>
            <pc:docMk/>
            <pc:sldMk cId="690140816" sldId="642"/>
            <ac:spMk id="73" creationId="{8B3AE79A-6B95-44C3-B0A5-80E2F3E60606}"/>
          </ac:spMkLst>
        </pc:spChg>
        <pc:spChg chg="add">
          <ac:chgData name="Hannah" userId="4e794368-14a7-44be-9e65-3d0666a891a0" providerId="ADAL" clId="{A1075D0C-2ADF-4D98-B7E4-5F602BCBE049}" dt="2020-10-08T12:06:44.344" v="1880" actId="26606"/>
          <ac:spMkLst>
            <pc:docMk/>
            <pc:sldMk cId="690140816" sldId="642"/>
            <ac:spMk id="75" creationId="{4A49FE10-080D-48D7-80FF-9A64D270AD87}"/>
          </ac:spMkLst>
        </pc:spChg>
        <pc:spChg chg="add">
          <ac:chgData name="Hannah" userId="4e794368-14a7-44be-9e65-3d0666a891a0" providerId="ADAL" clId="{A1075D0C-2ADF-4D98-B7E4-5F602BCBE049}" dt="2020-10-08T12:06:44.344" v="1880" actId="26606"/>
          <ac:spMkLst>
            <pc:docMk/>
            <pc:sldMk cId="690140816" sldId="642"/>
            <ac:spMk id="77" creationId="{60A9E987-6859-4A62-922F-51B47D50D793}"/>
          </ac:spMkLst>
        </pc:spChg>
        <pc:picChg chg="add mod">
          <ac:chgData name="Hannah" userId="4e794368-14a7-44be-9e65-3d0666a891a0" providerId="ADAL" clId="{A1075D0C-2ADF-4D98-B7E4-5F602BCBE049}" dt="2020-10-08T12:06:44.344" v="1880" actId="26606"/>
          <ac:picMkLst>
            <pc:docMk/>
            <pc:sldMk cId="690140816" sldId="642"/>
            <ac:picMk id="3074" creationId="{5B996542-F152-492A-9451-AC920FCD15CE}"/>
          </ac:picMkLst>
        </pc:picChg>
      </pc:sldChg>
      <pc:sldChg chg="addSp modSp new mod modAnim">
        <pc:chgData name="Hannah" userId="4e794368-14a7-44be-9e65-3d0666a891a0" providerId="ADAL" clId="{A1075D0C-2ADF-4D98-B7E4-5F602BCBE049}" dt="2020-10-08T12:12:09.599" v="2258" actId="6549"/>
        <pc:sldMkLst>
          <pc:docMk/>
          <pc:sldMk cId="2769816181" sldId="643"/>
        </pc:sldMkLst>
        <pc:spChg chg="mod">
          <ac:chgData name="Hannah" userId="4e794368-14a7-44be-9e65-3d0666a891a0" providerId="ADAL" clId="{A1075D0C-2ADF-4D98-B7E4-5F602BCBE049}" dt="2020-10-08T12:08:39.195" v="1898" actId="20577"/>
          <ac:spMkLst>
            <pc:docMk/>
            <pc:sldMk cId="2769816181" sldId="643"/>
            <ac:spMk id="2" creationId="{43030DD2-BBB9-4B96-B0C8-DFD27F7B7B3C}"/>
          </ac:spMkLst>
        </pc:spChg>
        <pc:spChg chg="mod">
          <ac:chgData name="Hannah" userId="4e794368-14a7-44be-9e65-3d0666a891a0" providerId="ADAL" clId="{A1075D0C-2ADF-4D98-B7E4-5F602BCBE049}" dt="2020-10-08T12:12:09.599" v="2258" actId="6549"/>
          <ac:spMkLst>
            <pc:docMk/>
            <pc:sldMk cId="2769816181" sldId="643"/>
            <ac:spMk id="4" creationId="{20F18B30-61C2-4C4D-B1ED-B9D014FF3C78}"/>
          </ac:spMkLst>
        </pc:spChg>
        <pc:spChg chg="add mod">
          <ac:chgData name="Hannah" userId="4e794368-14a7-44be-9e65-3d0666a891a0" providerId="ADAL" clId="{A1075D0C-2ADF-4D98-B7E4-5F602BCBE049}" dt="2020-10-08T12:10:28.716" v="2175" actId="14100"/>
          <ac:spMkLst>
            <pc:docMk/>
            <pc:sldMk cId="2769816181" sldId="643"/>
            <ac:spMk id="6" creationId="{6B46ED8C-2F53-488E-A1AC-2A784166DA45}"/>
          </ac:spMkLst>
        </pc:spChg>
      </pc:sldChg>
      <pc:sldChg chg="modSp new mod modAnim">
        <pc:chgData name="Hannah" userId="4e794368-14a7-44be-9e65-3d0666a891a0" providerId="ADAL" clId="{A1075D0C-2ADF-4D98-B7E4-5F602BCBE049}" dt="2020-10-08T12:14:40.911" v="2482" actId="20577"/>
        <pc:sldMkLst>
          <pc:docMk/>
          <pc:sldMk cId="2140421374" sldId="644"/>
        </pc:sldMkLst>
        <pc:spChg chg="mod">
          <ac:chgData name="Hannah" userId="4e794368-14a7-44be-9e65-3d0666a891a0" providerId="ADAL" clId="{A1075D0C-2ADF-4D98-B7E4-5F602BCBE049}" dt="2020-10-08T12:12:21.787" v="2274" actId="20577"/>
          <ac:spMkLst>
            <pc:docMk/>
            <pc:sldMk cId="2140421374" sldId="644"/>
            <ac:spMk id="2" creationId="{5D9C79F4-A572-4234-8E2E-D7423C340F85}"/>
          </ac:spMkLst>
        </pc:spChg>
        <pc:spChg chg="mod">
          <ac:chgData name="Hannah" userId="4e794368-14a7-44be-9e65-3d0666a891a0" providerId="ADAL" clId="{A1075D0C-2ADF-4D98-B7E4-5F602BCBE049}" dt="2020-10-08T12:14:40.911" v="2482" actId="20577"/>
          <ac:spMkLst>
            <pc:docMk/>
            <pc:sldMk cId="2140421374" sldId="644"/>
            <ac:spMk id="4" creationId="{4C32412B-0AE0-4A8F-9004-2EE9A2E9A1EA}"/>
          </ac:spMkLst>
        </pc:spChg>
      </pc:sldChg>
      <pc:sldChg chg="modSp add modAnim">
        <pc:chgData name="Hannah" userId="4e794368-14a7-44be-9e65-3d0666a891a0" providerId="ADAL" clId="{A1075D0C-2ADF-4D98-B7E4-5F602BCBE049}" dt="2020-10-08T12:16:22.278" v="2645"/>
        <pc:sldMkLst>
          <pc:docMk/>
          <pc:sldMk cId="1954202974" sldId="645"/>
        </pc:sldMkLst>
        <pc:spChg chg="mod">
          <ac:chgData name="Hannah" userId="4e794368-14a7-44be-9e65-3d0666a891a0" providerId="ADAL" clId="{A1075D0C-2ADF-4D98-B7E4-5F602BCBE049}" dt="2020-10-08T12:16:01.726" v="2641" actId="313"/>
          <ac:spMkLst>
            <pc:docMk/>
            <pc:sldMk cId="1954202974" sldId="645"/>
            <ac:spMk id="4" creationId="{20F18B30-61C2-4C4D-B1ED-B9D014FF3C78}"/>
          </ac:spMkLst>
        </pc:spChg>
      </pc:sldChg>
      <pc:sldChg chg="addSp modSp new mod modAnim">
        <pc:chgData name="Hannah" userId="4e794368-14a7-44be-9e65-3d0666a891a0" providerId="ADAL" clId="{A1075D0C-2ADF-4D98-B7E4-5F602BCBE049}" dt="2020-10-08T12:19:57.726" v="3045"/>
        <pc:sldMkLst>
          <pc:docMk/>
          <pc:sldMk cId="2363029756" sldId="646"/>
        </pc:sldMkLst>
        <pc:spChg chg="mod">
          <ac:chgData name="Hannah" userId="4e794368-14a7-44be-9e65-3d0666a891a0" providerId="ADAL" clId="{A1075D0C-2ADF-4D98-B7E4-5F602BCBE049}" dt="2020-10-08T12:17:07.499" v="2669" actId="20577"/>
          <ac:spMkLst>
            <pc:docMk/>
            <pc:sldMk cId="2363029756" sldId="646"/>
            <ac:spMk id="2" creationId="{0FA37F53-92C6-46C6-B3F6-2CE5EBE85965}"/>
          </ac:spMkLst>
        </pc:spChg>
        <pc:spChg chg="mod">
          <ac:chgData name="Hannah" userId="4e794368-14a7-44be-9e65-3d0666a891a0" providerId="ADAL" clId="{A1075D0C-2ADF-4D98-B7E4-5F602BCBE049}" dt="2020-10-08T12:18:47.368" v="3042" actId="20577"/>
          <ac:spMkLst>
            <pc:docMk/>
            <pc:sldMk cId="2363029756" sldId="646"/>
            <ac:spMk id="4" creationId="{33925E16-99D8-492A-A9B1-E5BCFB350F23}"/>
          </ac:spMkLst>
        </pc:spChg>
        <pc:spChg chg="add mod">
          <ac:chgData name="Hannah" userId="4e794368-14a7-44be-9e65-3d0666a891a0" providerId="ADAL" clId="{A1075D0C-2ADF-4D98-B7E4-5F602BCBE049}" dt="2020-10-08T12:17:23.285" v="2695" actId="14100"/>
          <ac:spMkLst>
            <pc:docMk/>
            <pc:sldMk cId="2363029756" sldId="646"/>
            <ac:spMk id="6" creationId="{BB84652D-15D0-4D87-94BE-AEBCBCF591B2}"/>
          </ac:spMkLst>
        </pc:spChg>
      </pc:sldChg>
      <pc:sldChg chg="modSp new mod modAnim">
        <pc:chgData name="Hannah" userId="4e794368-14a7-44be-9e65-3d0666a891a0" providerId="ADAL" clId="{A1075D0C-2ADF-4D98-B7E4-5F602BCBE049}" dt="2020-10-08T14:05:10.236" v="3472" actId="20577"/>
        <pc:sldMkLst>
          <pc:docMk/>
          <pc:sldMk cId="1820055369" sldId="647"/>
        </pc:sldMkLst>
        <pc:spChg chg="mod">
          <ac:chgData name="Hannah" userId="4e794368-14a7-44be-9e65-3d0666a891a0" providerId="ADAL" clId="{A1075D0C-2ADF-4D98-B7E4-5F602BCBE049}" dt="2020-10-08T14:05:10.236" v="3472" actId="20577"/>
          <ac:spMkLst>
            <pc:docMk/>
            <pc:sldMk cId="1820055369" sldId="647"/>
            <ac:spMk id="2" creationId="{249DBDE8-628D-4066-8725-FDABC7B767F8}"/>
          </ac:spMkLst>
        </pc:spChg>
        <pc:spChg chg="mod">
          <ac:chgData name="Hannah" userId="4e794368-14a7-44be-9e65-3d0666a891a0" providerId="ADAL" clId="{A1075D0C-2ADF-4D98-B7E4-5F602BCBE049}" dt="2020-10-08T12:21:27.463" v="3070" actId="20577"/>
          <ac:spMkLst>
            <pc:docMk/>
            <pc:sldMk cId="1820055369" sldId="647"/>
            <ac:spMk id="3" creationId="{ECF2CA09-91B3-4985-9C86-5CE29B01856C}"/>
          </ac:spMkLst>
        </pc:spChg>
      </pc:sldChg>
      <pc:sldChg chg="addSp delSp modSp new mod setBg modAnim">
        <pc:chgData name="Hannah" userId="4e794368-14a7-44be-9e65-3d0666a891a0" providerId="ADAL" clId="{A1075D0C-2ADF-4D98-B7E4-5F602BCBE049}" dt="2020-10-08T14:38:44.050" v="4680"/>
        <pc:sldMkLst>
          <pc:docMk/>
          <pc:sldMk cId="3121577841" sldId="648"/>
        </pc:sldMkLst>
        <pc:spChg chg="mod">
          <ac:chgData name="Hannah" userId="4e794368-14a7-44be-9e65-3d0666a891a0" providerId="ADAL" clId="{A1075D0C-2ADF-4D98-B7E4-5F602BCBE049}" dt="2020-10-08T14:12:11.584" v="3605" actId="20577"/>
          <ac:spMkLst>
            <pc:docMk/>
            <pc:sldMk cId="3121577841" sldId="648"/>
            <ac:spMk id="2" creationId="{80135F32-1D9C-40B5-9D56-E069633A2D24}"/>
          </ac:spMkLst>
        </pc:spChg>
        <pc:spChg chg="del">
          <ac:chgData name="Hannah" userId="4e794368-14a7-44be-9e65-3d0666a891a0" providerId="ADAL" clId="{A1075D0C-2ADF-4D98-B7E4-5F602BCBE049}" dt="2020-10-08T14:09:27.008" v="3474" actId="931"/>
          <ac:spMkLst>
            <pc:docMk/>
            <pc:sldMk cId="3121577841" sldId="648"/>
            <ac:spMk id="3" creationId="{A3DA16A3-DC88-4AB3-B336-0641CD865EB5}"/>
          </ac:spMkLst>
        </pc:spChg>
        <pc:spChg chg="mod">
          <ac:chgData name="Hannah" userId="4e794368-14a7-44be-9e65-3d0666a891a0" providerId="ADAL" clId="{A1075D0C-2ADF-4D98-B7E4-5F602BCBE049}" dt="2020-10-08T14:15:03.614" v="3799" actId="27636"/>
          <ac:spMkLst>
            <pc:docMk/>
            <pc:sldMk cId="3121577841" sldId="648"/>
            <ac:spMk id="4" creationId="{AA1B0A66-AA60-4E4C-97EA-6EE965DB69A5}"/>
          </ac:spMkLst>
        </pc:spChg>
        <pc:spChg chg="add del mod">
          <ac:chgData name="Hannah" userId="4e794368-14a7-44be-9e65-3d0666a891a0" providerId="ADAL" clId="{A1075D0C-2ADF-4D98-B7E4-5F602BCBE049}" dt="2020-10-08T14:09:45.550" v="3479"/>
          <ac:spMkLst>
            <pc:docMk/>
            <pc:sldMk cId="3121577841" sldId="648"/>
            <ac:spMk id="7" creationId="{B05DFA0F-3303-4D72-9B52-F8AC93A9CE74}"/>
          </ac:spMkLst>
        </pc:spChg>
        <pc:spChg chg="add del mod">
          <ac:chgData name="Hannah" userId="4e794368-14a7-44be-9e65-3d0666a891a0" providerId="ADAL" clId="{A1075D0C-2ADF-4D98-B7E4-5F602BCBE049}" dt="2020-10-08T14:11:18.143" v="3552" actId="478"/>
          <ac:spMkLst>
            <pc:docMk/>
            <pc:sldMk cId="3121577841" sldId="648"/>
            <ac:spMk id="8" creationId="{23EE6622-F599-4CC4-9EFF-F3AD58F135B6}"/>
          </ac:spMkLst>
        </pc:spChg>
        <pc:spChg chg="add del mod">
          <ac:chgData name="Hannah" userId="4e794368-14a7-44be-9e65-3d0666a891a0" providerId="ADAL" clId="{A1075D0C-2ADF-4D98-B7E4-5F602BCBE049}" dt="2020-10-08T14:11:16.163" v="3550" actId="478"/>
          <ac:spMkLst>
            <pc:docMk/>
            <pc:sldMk cId="3121577841" sldId="648"/>
            <ac:spMk id="12" creationId="{CA1B897B-F51D-4A50-9381-6CC895A55526}"/>
          </ac:spMkLst>
        </pc:spChg>
        <pc:spChg chg="add mod">
          <ac:chgData name="Hannah" userId="4e794368-14a7-44be-9e65-3d0666a891a0" providerId="ADAL" clId="{A1075D0C-2ADF-4D98-B7E4-5F602BCBE049}" dt="2020-10-08T14:12:00.111" v="3591" actId="14100"/>
          <ac:spMkLst>
            <pc:docMk/>
            <pc:sldMk cId="3121577841" sldId="648"/>
            <ac:spMk id="14" creationId="{C153F302-56D9-4FD0-A420-8017D25789CB}"/>
          </ac:spMkLst>
        </pc:spChg>
        <pc:picChg chg="add del mod">
          <ac:chgData name="Hannah" userId="4e794368-14a7-44be-9e65-3d0666a891a0" providerId="ADAL" clId="{A1075D0C-2ADF-4D98-B7E4-5F602BCBE049}" dt="2020-10-08T14:11:14.589" v="3548" actId="478"/>
          <ac:picMkLst>
            <pc:docMk/>
            <pc:sldMk cId="3121577841" sldId="648"/>
            <ac:picMk id="6" creationId="{05DBB4B2-C7E2-4C4B-8AD2-FBA00FECF651}"/>
          </ac:picMkLst>
        </pc:picChg>
        <pc:picChg chg="add del">
          <ac:chgData name="Hannah" userId="4e794368-14a7-44be-9e65-3d0666a891a0" providerId="ADAL" clId="{A1075D0C-2ADF-4D98-B7E4-5F602BCBE049}" dt="2020-10-08T14:11:11.810" v="3547" actId="478"/>
          <ac:picMkLst>
            <pc:docMk/>
            <pc:sldMk cId="3121577841" sldId="648"/>
            <ac:picMk id="10" creationId="{27936833-53E6-4D80-92E6-F09449C2A0E9}"/>
          </ac:picMkLst>
        </pc:picChg>
      </pc:sldChg>
      <pc:sldChg chg="modSp add mod modAnim">
        <pc:chgData name="Hannah" userId="4e794368-14a7-44be-9e65-3d0666a891a0" providerId="ADAL" clId="{A1075D0C-2ADF-4D98-B7E4-5F602BCBE049}" dt="2020-10-08T14:38:54.333" v="4683"/>
        <pc:sldMkLst>
          <pc:docMk/>
          <pc:sldMk cId="1372549495" sldId="649"/>
        </pc:sldMkLst>
        <pc:spChg chg="mod">
          <ac:chgData name="Hannah" userId="4e794368-14a7-44be-9e65-3d0666a891a0" providerId="ADAL" clId="{A1075D0C-2ADF-4D98-B7E4-5F602BCBE049}" dt="2020-10-08T14:16:36.891" v="3940" actId="6549"/>
          <ac:spMkLst>
            <pc:docMk/>
            <pc:sldMk cId="1372549495" sldId="649"/>
            <ac:spMk id="4" creationId="{AA1B0A66-AA60-4E4C-97EA-6EE965DB69A5}"/>
          </ac:spMkLst>
        </pc:spChg>
      </pc:sldChg>
      <pc:sldChg chg="modSp add modAnim">
        <pc:chgData name="Hannah" userId="4e794368-14a7-44be-9e65-3d0666a891a0" providerId="ADAL" clId="{A1075D0C-2ADF-4D98-B7E4-5F602BCBE049}" dt="2020-10-08T14:21:38.193" v="4140" actId="20577"/>
        <pc:sldMkLst>
          <pc:docMk/>
          <pc:sldMk cId="3656243534" sldId="650"/>
        </pc:sldMkLst>
        <pc:spChg chg="mod">
          <ac:chgData name="Hannah" userId="4e794368-14a7-44be-9e65-3d0666a891a0" providerId="ADAL" clId="{A1075D0C-2ADF-4D98-B7E4-5F602BCBE049}" dt="2020-10-08T14:21:38.193" v="4140" actId="20577"/>
          <ac:spMkLst>
            <pc:docMk/>
            <pc:sldMk cId="3656243534" sldId="650"/>
            <ac:spMk id="2" creationId="{13DDCF68-75D6-465C-81C4-3A00602272C3}"/>
          </ac:spMkLst>
        </pc:spChg>
      </pc:sldChg>
      <pc:sldChg chg="addSp delSp modSp add mod modAnim">
        <pc:chgData name="Hannah" userId="4e794368-14a7-44be-9e65-3d0666a891a0" providerId="ADAL" clId="{A1075D0C-2ADF-4D98-B7E4-5F602BCBE049}" dt="2020-10-08T14:22:25.057" v="4152" actId="6549"/>
        <pc:sldMkLst>
          <pc:docMk/>
          <pc:sldMk cId="2585528265" sldId="651"/>
        </pc:sldMkLst>
        <pc:spChg chg="mod">
          <ac:chgData name="Hannah" userId="4e794368-14a7-44be-9e65-3d0666a891a0" providerId="ADAL" clId="{A1075D0C-2ADF-4D98-B7E4-5F602BCBE049}" dt="2020-10-08T14:22:25.057" v="4152" actId="6549"/>
          <ac:spMkLst>
            <pc:docMk/>
            <pc:sldMk cId="2585528265" sldId="651"/>
            <ac:spMk id="2" creationId="{13DDCF68-75D6-465C-81C4-3A00602272C3}"/>
          </ac:spMkLst>
        </pc:spChg>
        <pc:spChg chg="add del">
          <ac:chgData name="Hannah" userId="4e794368-14a7-44be-9e65-3d0666a891a0" providerId="ADAL" clId="{A1075D0C-2ADF-4D98-B7E4-5F602BCBE049}" dt="2020-10-08T14:22:15.110" v="4150" actId="22"/>
          <ac:spMkLst>
            <pc:docMk/>
            <pc:sldMk cId="2585528265" sldId="651"/>
            <ac:spMk id="10" creationId="{203220A0-366C-44A6-A471-2D61B10C7895}"/>
          </ac:spMkLst>
        </pc:spChg>
      </pc:sldChg>
      <pc:sldChg chg="modSp add modAnim">
        <pc:chgData name="Hannah" userId="4e794368-14a7-44be-9e65-3d0666a891a0" providerId="ADAL" clId="{A1075D0C-2ADF-4D98-B7E4-5F602BCBE049}" dt="2020-10-08T14:24:38.320" v="4226" actId="20577"/>
        <pc:sldMkLst>
          <pc:docMk/>
          <pc:sldMk cId="3911454704" sldId="652"/>
        </pc:sldMkLst>
        <pc:spChg chg="mod">
          <ac:chgData name="Hannah" userId="4e794368-14a7-44be-9e65-3d0666a891a0" providerId="ADAL" clId="{A1075D0C-2ADF-4D98-B7E4-5F602BCBE049}" dt="2020-10-08T14:24:38.320" v="4226" actId="20577"/>
          <ac:spMkLst>
            <pc:docMk/>
            <pc:sldMk cId="3911454704" sldId="652"/>
            <ac:spMk id="2" creationId="{13DDCF68-75D6-465C-81C4-3A00602272C3}"/>
          </ac:spMkLst>
        </pc:spChg>
      </pc:sldChg>
      <pc:sldChg chg="modSp add mod modAnim">
        <pc:chgData name="Hannah" userId="4e794368-14a7-44be-9e65-3d0666a891a0" providerId="ADAL" clId="{A1075D0C-2ADF-4D98-B7E4-5F602BCBE049}" dt="2020-10-08T14:23:45.290" v="4195"/>
        <pc:sldMkLst>
          <pc:docMk/>
          <pc:sldMk cId="2900882126" sldId="653"/>
        </pc:sldMkLst>
        <pc:spChg chg="mod">
          <ac:chgData name="Hannah" userId="4e794368-14a7-44be-9e65-3d0666a891a0" providerId="ADAL" clId="{A1075D0C-2ADF-4D98-B7E4-5F602BCBE049}" dt="2020-10-08T14:23:24.525" v="4193" actId="20577"/>
          <ac:spMkLst>
            <pc:docMk/>
            <pc:sldMk cId="2900882126" sldId="653"/>
            <ac:spMk id="2" creationId="{13DDCF68-75D6-465C-81C4-3A00602272C3}"/>
          </ac:spMkLst>
        </pc:spChg>
      </pc:sldChg>
      <pc:sldChg chg="addSp delSp add del setBg delDesignElem">
        <pc:chgData name="Hannah" userId="4e794368-14a7-44be-9e65-3d0666a891a0" providerId="ADAL" clId="{A1075D0C-2ADF-4D98-B7E4-5F602BCBE049}" dt="2020-10-08T14:26:26.552" v="4229"/>
        <pc:sldMkLst>
          <pc:docMk/>
          <pc:sldMk cId="1755866708" sldId="654"/>
        </pc:sldMkLst>
        <pc:spChg chg="add del">
          <ac:chgData name="Hannah" userId="4e794368-14a7-44be-9e65-3d0666a891a0" providerId="ADAL" clId="{A1075D0C-2ADF-4D98-B7E4-5F602BCBE049}" dt="2020-10-08T14:26:26.552" v="4229"/>
          <ac:spMkLst>
            <pc:docMk/>
            <pc:sldMk cId="1755866708" sldId="654"/>
            <ac:spMk id="16" creationId="{1A6D86F0-98E0-4468-9315-41BF7B0F2E68}"/>
          </ac:spMkLst>
        </pc:spChg>
        <pc:spChg chg="add del">
          <ac:chgData name="Hannah" userId="4e794368-14a7-44be-9e65-3d0666a891a0" providerId="ADAL" clId="{A1075D0C-2ADF-4D98-B7E4-5F602BCBE049}" dt="2020-10-08T14:26:26.552" v="4229"/>
          <ac:spMkLst>
            <pc:docMk/>
            <pc:sldMk cId="1755866708" sldId="654"/>
            <ac:spMk id="17" creationId="{CE957058-57AD-46A9-BAE9-7145CB3504F9}"/>
          </ac:spMkLst>
        </pc:spChg>
      </pc:sldChg>
      <pc:sldChg chg="modSp add modAnim">
        <pc:chgData name="Hannah" userId="4e794368-14a7-44be-9e65-3d0666a891a0" providerId="ADAL" clId="{A1075D0C-2ADF-4D98-B7E4-5F602BCBE049}" dt="2020-10-08T14:26:50.764" v="4244" actId="20577"/>
        <pc:sldMkLst>
          <pc:docMk/>
          <pc:sldMk cId="3802056341" sldId="654"/>
        </pc:sldMkLst>
        <pc:spChg chg="mod">
          <ac:chgData name="Hannah" userId="4e794368-14a7-44be-9e65-3d0666a891a0" providerId="ADAL" clId="{A1075D0C-2ADF-4D98-B7E4-5F602BCBE049}" dt="2020-10-08T14:26:50.764" v="4244" actId="20577"/>
          <ac:spMkLst>
            <pc:docMk/>
            <pc:sldMk cId="3802056341" sldId="654"/>
            <ac:spMk id="3" creationId="{8EB28912-D815-487D-B472-110D300614C3}"/>
          </ac:spMkLst>
        </pc:spChg>
      </pc:sldChg>
      <pc:sldChg chg="delSp modSp new mod modClrScheme modAnim chgLayout">
        <pc:chgData name="Hannah" userId="4e794368-14a7-44be-9e65-3d0666a891a0" providerId="ADAL" clId="{A1075D0C-2ADF-4D98-B7E4-5F602BCBE049}" dt="2020-10-08T14:42:43.260" v="5165"/>
        <pc:sldMkLst>
          <pc:docMk/>
          <pc:sldMk cId="3143392368" sldId="655"/>
        </pc:sldMkLst>
        <pc:spChg chg="mod ord">
          <ac:chgData name="Hannah" userId="4e794368-14a7-44be-9e65-3d0666a891a0" providerId="ADAL" clId="{A1075D0C-2ADF-4D98-B7E4-5F602BCBE049}" dt="2020-10-08T14:40:08.738" v="4830" actId="700"/>
          <ac:spMkLst>
            <pc:docMk/>
            <pc:sldMk cId="3143392368" sldId="655"/>
            <ac:spMk id="2" creationId="{AB9F982C-55BE-4884-9A7E-0BFAA8F7F2D4}"/>
          </ac:spMkLst>
        </pc:spChg>
        <pc:spChg chg="del">
          <ac:chgData name="Hannah" userId="4e794368-14a7-44be-9e65-3d0666a891a0" providerId="ADAL" clId="{A1075D0C-2ADF-4D98-B7E4-5F602BCBE049}" dt="2020-10-08T14:40:08.738" v="4830" actId="700"/>
          <ac:spMkLst>
            <pc:docMk/>
            <pc:sldMk cId="3143392368" sldId="655"/>
            <ac:spMk id="3" creationId="{C855C080-71F7-4EC0-8EBE-7806AC3DA2EB}"/>
          </ac:spMkLst>
        </pc:spChg>
        <pc:spChg chg="mod ord">
          <ac:chgData name="Hannah" userId="4e794368-14a7-44be-9e65-3d0666a891a0" providerId="ADAL" clId="{A1075D0C-2ADF-4D98-B7E4-5F602BCBE049}" dt="2020-10-08T14:42:30.903" v="5161" actId="20577"/>
          <ac:spMkLst>
            <pc:docMk/>
            <pc:sldMk cId="3143392368" sldId="655"/>
            <ac:spMk id="4" creationId="{A886F5A6-2B13-4206-AE53-10EEE62229FA}"/>
          </ac:spMkLst>
        </pc:spChg>
      </pc:sldChg>
      <pc:sldChg chg="modSp new mod">
        <pc:chgData name="Hannah" userId="4e794368-14a7-44be-9e65-3d0666a891a0" providerId="ADAL" clId="{A1075D0C-2ADF-4D98-B7E4-5F602BCBE049}" dt="2020-10-08T14:28:01.508" v="4291" actId="20577"/>
        <pc:sldMkLst>
          <pc:docMk/>
          <pc:sldMk cId="1688166281" sldId="656"/>
        </pc:sldMkLst>
        <pc:spChg chg="mod">
          <ac:chgData name="Hannah" userId="4e794368-14a7-44be-9e65-3d0666a891a0" providerId="ADAL" clId="{A1075D0C-2ADF-4D98-B7E4-5F602BCBE049}" dt="2020-10-08T14:28:01.508" v="4291" actId="20577"/>
          <ac:spMkLst>
            <pc:docMk/>
            <pc:sldMk cId="1688166281" sldId="656"/>
            <ac:spMk id="2" creationId="{51CC06FD-EA02-4EE1-8147-78520DBAC821}"/>
          </ac:spMkLst>
        </pc:spChg>
      </pc:sldChg>
      <pc:sldChg chg="modSp new mod">
        <pc:chgData name="Hannah" userId="4e794368-14a7-44be-9e65-3d0666a891a0" providerId="ADAL" clId="{A1075D0C-2ADF-4D98-B7E4-5F602BCBE049}" dt="2020-10-08T14:28:15.254" v="4306" actId="20577"/>
        <pc:sldMkLst>
          <pc:docMk/>
          <pc:sldMk cId="2701908936" sldId="657"/>
        </pc:sldMkLst>
        <pc:spChg chg="mod">
          <ac:chgData name="Hannah" userId="4e794368-14a7-44be-9e65-3d0666a891a0" providerId="ADAL" clId="{A1075D0C-2ADF-4D98-B7E4-5F602BCBE049}" dt="2020-10-08T14:28:15.254" v="4306" actId="20577"/>
          <ac:spMkLst>
            <pc:docMk/>
            <pc:sldMk cId="2701908936" sldId="657"/>
            <ac:spMk id="2" creationId="{49CBFC87-A681-4953-A20E-B3BA5CD5352D}"/>
          </ac:spMkLst>
        </pc:spChg>
      </pc:sldChg>
      <pc:sldChg chg="modSp new mod">
        <pc:chgData name="Hannah" userId="4e794368-14a7-44be-9e65-3d0666a891a0" providerId="ADAL" clId="{A1075D0C-2ADF-4D98-B7E4-5F602BCBE049}" dt="2020-10-08T14:28:36.358" v="4308"/>
        <pc:sldMkLst>
          <pc:docMk/>
          <pc:sldMk cId="2651202090" sldId="658"/>
        </pc:sldMkLst>
        <pc:spChg chg="mod">
          <ac:chgData name="Hannah" userId="4e794368-14a7-44be-9e65-3d0666a891a0" providerId="ADAL" clId="{A1075D0C-2ADF-4D98-B7E4-5F602BCBE049}" dt="2020-10-08T14:28:36.358" v="4308"/>
          <ac:spMkLst>
            <pc:docMk/>
            <pc:sldMk cId="2651202090" sldId="658"/>
            <ac:spMk id="2" creationId="{5C07BC40-84D4-4863-B986-F420E7A7E7AE}"/>
          </ac:spMkLst>
        </pc:spChg>
      </pc:sldChg>
      <pc:sldChg chg="modSp new mod">
        <pc:chgData name="Hannah" userId="4e794368-14a7-44be-9e65-3d0666a891a0" providerId="ADAL" clId="{A1075D0C-2ADF-4D98-B7E4-5F602BCBE049}" dt="2020-10-08T14:28:42.175" v="4322" actId="20577"/>
        <pc:sldMkLst>
          <pc:docMk/>
          <pc:sldMk cId="2726833568" sldId="659"/>
        </pc:sldMkLst>
        <pc:spChg chg="mod">
          <ac:chgData name="Hannah" userId="4e794368-14a7-44be-9e65-3d0666a891a0" providerId="ADAL" clId="{A1075D0C-2ADF-4D98-B7E4-5F602BCBE049}" dt="2020-10-08T14:28:42.175" v="4322" actId="20577"/>
          <ac:spMkLst>
            <pc:docMk/>
            <pc:sldMk cId="2726833568" sldId="659"/>
            <ac:spMk id="2" creationId="{4589D1AB-BE2F-45EA-8D7E-073380C7C11B}"/>
          </ac:spMkLst>
        </pc:spChg>
      </pc:sldChg>
      <pc:sldChg chg="modSp new mod">
        <pc:chgData name="Hannah" userId="4e794368-14a7-44be-9e65-3d0666a891a0" providerId="ADAL" clId="{A1075D0C-2ADF-4D98-B7E4-5F602BCBE049}" dt="2020-10-08T14:28:51.403" v="4341" actId="20577"/>
        <pc:sldMkLst>
          <pc:docMk/>
          <pc:sldMk cId="3146887158" sldId="660"/>
        </pc:sldMkLst>
        <pc:spChg chg="mod">
          <ac:chgData name="Hannah" userId="4e794368-14a7-44be-9e65-3d0666a891a0" providerId="ADAL" clId="{A1075D0C-2ADF-4D98-B7E4-5F602BCBE049}" dt="2020-10-08T14:28:51.403" v="4341" actId="20577"/>
          <ac:spMkLst>
            <pc:docMk/>
            <pc:sldMk cId="3146887158" sldId="660"/>
            <ac:spMk id="2" creationId="{46DB9B34-E5F7-4394-8838-DDA36A7EEE01}"/>
          </ac:spMkLst>
        </pc:spChg>
      </pc:sldChg>
      <pc:sldChg chg="modSp new mod">
        <pc:chgData name="Hannah" userId="4e794368-14a7-44be-9e65-3d0666a891a0" providerId="ADAL" clId="{A1075D0C-2ADF-4D98-B7E4-5F602BCBE049}" dt="2020-10-08T14:29:07.280" v="4384" actId="20577"/>
        <pc:sldMkLst>
          <pc:docMk/>
          <pc:sldMk cId="197593903" sldId="661"/>
        </pc:sldMkLst>
        <pc:spChg chg="mod">
          <ac:chgData name="Hannah" userId="4e794368-14a7-44be-9e65-3d0666a891a0" providerId="ADAL" clId="{A1075D0C-2ADF-4D98-B7E4-5F602BCBE049}" dt="2020-10-08T14:29:07.280" v="4384" actId="20577"/>
          <ac:spMkLst>
            <pc:docMk/>
            <pc:sldMk cId="197593903" sldId="661"/>
            <ac:spMk id="2" creationId="{47477137-7D88-4CFA-A2A0-FAB6333913CA}"/>
          </ac:spMkLst>
        </pc:spChg>
      </pc:sldChg>
      <pc:sldChg chg="modSp new mod">
        <pc:chgData name="Hannah" userId="4e794368-14a7-44be-9e65-3d0666a891a0" providerId="ADAL" clId="{A1075D0C-2ADF-4D98-B7E4-5F602BCBE049}" dt="2020-10-08T14:29:16.052" v="4408" actId="20577"/>
        <pc:sldMkLst>
          <pc:docMk/>
          <pc:sldMk cId="3066254641" sldId="662"/>
        </pc:sldMkLst>
        <pc:spChg chg="mod">
          <ac:chgData name="Hannah" userId="4e794368-14a7-44be-9e65-3d0666a891a0" providerId="ADAL" clId="{A1075D0C-2ADF-4D98-B7E4-5F602BCBE049}" dt="2020-10-08T14:29:16.052" v="4408" actId="20577"/>
          <ac:spMkLst>
            <pc:docMk/>
            <pc:sldMk cId="3066254641" sldId="662"/>
            <ac:spMk id="2" creationId="{D62B3C2A-E188-4399-A4AE-363693E06CC0}"/>
          </ac:spMkLst>
        </pc:spChg>
      </pc:sldChg>
      <pc:sldChg chg="addSp delSp modSp new mod">
        <pc:chgData name="Hannah" userId="4e794368-14a7-44be-9e65-3d0666a891a0" providerId="ADAL" clId="{A1075D0C-2ADF-4D98-B7E4-5F602BCBE049}" dt="2020-10-08T14:37:12.219" v="4625" actId="1036"/>
        <pc:sldMkLst>
          <pc:docMk/>
          <pc:sldMk cId="895126496" sldId="663"/>
        </pc:sldMkLst>
        <pc:picChg chg="add del mod modCrop">
          <ac:chgData name="Hannah" userId="4e794368-14a7-44be-9e65-3d0666a891a0" providerId="ADAL" clId="{A1075D0C-2ADF-4D98-B7E4-5F602BCBE049}" dt="2020-10-08T14:33:17.720" v="4495" actId="478"/>
          <ac:picMkLst>
            <pc:docMk/>
            <pc:sldMk cId="895126496" sldId="663"/>
            <ac:picMk id="3" creationId="{8FD037F8-6058-4E52-9988-07CC6300EBC5}"/>
          </ac:picMkLst>
        </pc:picChg>
        <pc:picChg chg="add mod modCrop">
          <ac:chgData name="Hannah" userId="4e794368-14a7-44be-9e65-3d0666a891a0" providerId="ADAL" clId="{A1075D0C-2ADF-4D98-B7E4-5F602BCBE049}" dt="2020-10-08T14:37:12.219" v="4625" actId="1036"/>
          <ac:picMkLst>
            <pc:docMk/>
            <pc:sldMk cId="895126496" sldId="663"/>
            <ac:picMk id="5" creationId="{A4684842-C9DA-4F5E-A2D0-739D419955EB}"/>
          </ac:picMkLst>
        </pc:picChg>
      </pc:sldChg>
      <pc:sldChg chg="addSp delSp modSp add mod">
        <pc:chgData name="Hannah" userId="4e794368-14a7-44be-9e65-3d0666a891a0" providerId="ADAL" clId="{A1075D0C-2ADF-4D98-B7E4-5F602BCBE049}" dt="2020-10-08T14:37:18.956" v="4628" actId="1035"/>
        <pc:sldMkLst>
          <pc:docMk/>
          <pc:sldMk cId="3733488871" sldId="664"/>
        </pc:sldMkLst>
        <pc:picChg chg="add mod modCrop">
          <ac:chgData name="Hannah" userId="4e794368-14a7-44be-9e65-3d0666a891a0" providerId="ADAL" clId="{A1075D0C-2ADF-4D98-B7E4-5F602BCBE049}" dt="2020-10-08T14:37:02.730" v="4604" actId="1036"/>
          <ac:picMkLst>
            <pc:docMk/>
            <pc:sldMk cId="3733488871" sldId="664"/>
            <ac:picMk id="2" creationId="{19E02DF7-A04F-4BE1-9E0B-BBEF882FACA5}"/>
          </ac:picMkLst>
        </pc:picChg>
        <pc:picChg chg="del mod">
          <ac:chgData name="Hannah" userId="4e794368-14a7-44be-9e65-3d0666a891a0" providerId="ADAL" clId="{A1075D0C-2ADF-4D98-B7E4-5F602BCBE049}" dt="2020-10-08T14:33:28.906" v="4527" actId="478"/>
          <ac:picMkLst>
            <pc:docMk/>
            <pc:sldMk cId="3733488871" sldId="664"/>
            <ac:picMk id="3" creationId="{8FD037F8-6058-4E52-9988-07CC6300EBC5}"/>
          </ac:picMkLst>
        </pc:picChg>
        <pc:picChg chg="del mod modCrop">
          <ac:chgData name="Hannah" userId="4e794368-14a7-44be-9e65-3d0666a891a0" providerId="ADAL" clId="{A1075D0C-2ADF-4D98-B7E4-5F602BCBE049}" dt="2020-10-08T14:33:37.802" v="4529" actId="478"/>
          <ac:picMkLst>
            <pc:docMk/>
            <pc:sldMk cId="3733488871" sldId="664"/>
            <ac:picMk id="5" creationId="{A4684842-C9DA-4F5E-A2D0-739D419955EB}"/>
          </ac:picMkLst>
        </pc:picChg>
        <pc:picChg chg="add mod modCrop">
          <ac:chgData name="Hannah" userId="4e794368-14a7-44be-9e65-3d0666a891a0" providerId="ADAL" clId="{A1075D0C-2ADF-4D98-B7E4-5F602BCBE049}" dt="2020-10-08T14:37:18.956" v="4628" actId="1035"/>
          <ac:picMkLst>
            <pc:docMk/>
            <pc:sldMk cId="3733488871" sldId="664"/>
            <ac:picMk id="7" creationId="{3D22F022-6C23-4327-98A1-684BF724A686}"/>
          </ac:picMkLst>
        </pc:picChg>
      </pc:sldChg>
      <pc:sldChg chg="addSp delSp modSp add mod">
        <pc:chgData name="Hannah" userId="4e794368-14a7-44be-9e65-3d0666a891a0" providerId="ADAL" clId="{A1075D0C-2ADF-4D98-B7E4-5F602BCBE049}" dt="2020-10-08T14:37:34.972" v="4653" actId="1035"/>
        <pc:sldMkLst>
          <pc:docMk/>
          <pc:sldMk cId="2414872754" sldId="665"/>
        </pc:sldMkLst>
        <pc:picChg chg="mod">
          <ac:chgData name="Hannah" userId="4e794368-14a7-44be-9e65-3d0666a891a0" providerId="ADAL" clId="{A1075D0C-2ADF-4D98-B7E4-5F602BCBE049}" dt="2020-10-08T14:37:31.711" v="4649" actId="1036"/>
          <ac:picMkLst>
            <pc:docMk/>
            <pc:sldMk cId="2414872754" sldId="665"/>
            <ac:picMk id="2" creationId="{19E02DF7-A04F-4BE1-9E0B-BBEF882FACA5}"/>
          </ac:picMkLst>
        </pc:picChg>
        <pc:picChg chg="add mod modCrop">
          <ac:chgData name="Hannah" userId="4e794368-14a7-44be-9e65-3d0666a891a0" providerId="ADAL" clId="{A1075D0C-2ADF-4D98-B7E4-5F602BCBE049}" dt="2020-10-08T14:37:34.972" v="4653" actId="1035"/>
          <ac:picMkLst>
            <pc:docMk/>
            <pc:sldMk cId="2414872754" sldId="665"/>
            <ac:picMk id="4" creationId="{47B9CD74-9686-446C-B727-F78836CC7843}"/>
          </ac:picMkLst>
        </pc:picChg>
        <pc:picChg chg="del">
          <ac:chgData name="Hannah" userId="4e794368-14a7-44be-9e65-3d0666a891a0" providerId="ADAL" clId="{A1075D0C-2ADF-4D98-B7E4-5F602BCBE049}" dt="2020-10-08T14:34:35.131" v="4560" actId="478"/>
          <ac:picMkLst>
            <pc:docMk/>
            <pc:sldMk cId="2414872754" sldId="665"/>
            <ac:picMk id="7" creationId="{3D22F022-6C23-4327-98A1-684BF724A686}"/>
          </ac:picMkLst>
        </pc:picChg>
      </pc:sldChg>
      <pc:sldChg chg="addSp delSp modSp add mod">
        <pc:chgData name="Hannah" userId="4e794368-14a7-44be-9e65-3d0666a891a0" providerId="ADAL" clId="{A1075D0C-2ADF-4D98-B7E4-5F602BCBE049}" dt="2020-10-08T14:37:51.776" v="4677" actId="1035"/>
        <pc:sldMkLst>
          <pc:docMk/>
          <pc:sldMk cId="4272240588" sldId="666"/>
        </pc:sldMkLst>
        <pc:picChg chg="mod">
          <ac:chgData name="Hannah" userId="4e794368-14a7-44be-9e65-3d0666a891a0" providerId="ADAL" clId="{A1075D0C-2ADF-4D98-B7E4-5F602BCBE049}" dt="2020-10-08T14:37:46.171" v="4674" actId="1036"/>
          <ac:picMkLst>
            <pc:docMk/>
            <pc:sldMk cId="4272240588" sldId="666"/>
            <ac:picMk id="2" creationId="{19E02DF7-A04F-4BE1-9E0B-BBEF882FACA5}"/>
          </ac:picMkLst>
        </pc:picChg>
        <pc:picChg chg="del">
          <ac:chgData name="Hannah" userId="4e794368-14a7-44be-9e65-3d0666a891a0" providerId="ADAL" clId="{A1075D0C-2ADF-4D98-B7E4-5F602BCBE049}" dt="2020-10-08T14:35:14.842" v="4572" actId="478"/>
          <ac:picMkLst>
            <pc:docMk/>
            <pc:sldMk cId="4272240588" sldId="666"/>
            <ac:picMk id="4" creationId="{47B9CD74-9686-446C-B727-F78836CC7843}"/>
          </ac:picMkLst>
        </pc:picChg>
        <pc:picChg chg="add mod modCrop">
          <ac:chgData name="Hannah" userId="4e794368-14a7-44be-9e65-3d0666a891a0" providerId="ADAL" clId="{A1075D0C-2ADF-4D98-B7E4-5F602BCBE049}" dt="2020-10-08T14:37:51.776" v="4677" actId="1035"/>
          <ac:picMkLst>
            <pc:docMk/>
            <pc:sldMk cId="4272240588" sldId="666"/>
            <ac:picMk id="5" creationId="{7A9BE33A-9E6F-4C8D-B13A-0E22AF3B8722}"/>
          </ac:picMkLst>
        </pc:picChg>
      </pc:sldChg>
      <pc:sldChg chg="modSp add mod modAnim">
        <pc:chgData name="Hannah" userId="4e794368-14a7-44be-9e65-3d0666a891a0" providerId="ADAL" clId="{A1075D0C-2ADF-4D98-B7E4-5F602BCBE049}" dt="2020-10-08T14:49:18.196" v="5205" actId="6549"/>
        <pc:sldMkLst>
          <pc:docMk/>
          <pc:sldMk cId="2782567084" sldId="667"/>
        </pc:sldMkLst>
        <pc:spChg chg="mod">
          <ac:chgData name="Hannah" userId="4e794368-14a7-44be-9e65-3d0666a891a0" providerId="ADAL" clId="{A1075D0C-2ADF-4D98-B7E4-5F602BCBE049}" dt="2020-10-08T14:49:18.196" v="5205" actId="6549"/>
          <ac:spMkLst>
            <pc:docMk/>
            <pc:sldMk cId="2782567084" sldId="667"/>
            <ac:spMk id="2" creationId="{13DDCF68-75D6-465C-81C4-3A00602272C3}"/>
          </ac:spMkLst>
        </pc:spChg>
      </pc:sldChg>
      <pc:sldChg chg="modSp add mod modAnim">
        <pc:chgData name="Hannah" userId="4e794368-14a7-44be-9e65-3d0666a891a0" providerId="ADAL" clId="{A1075D0C-2ADF-4D98-B7E4-5F602BCBE049}" dt="2020-10-08T14:52:05.377" v="5348" actId="313"/>
        <pc:sldMkLst>
          <pc:docMk/>
          <pc:sldMk cId="1515608796" sldId="668"/>
        </pc:sldMkLst>
        <pc:spChg chg="mod">
          <ac:chgData name="Hannah" userId="4e794368-14a7-44be-9e65-3d0666a891a0" providerId="ADAL" clId="{A1075D0C-2ADF-4D98-B7E4-5F602BCBE049}" dt="2020-10-08T14:52:05.377" v="5348" actId="313"/>
          <ac:spMkLst>
            <pc:docMk/>
            <pc:sldMk cId="1515608796" sldId="668"/>
            <ac:spMk id="2" creationId="{13DDCF68-75D6-465C-81C4-3A00602272C3}"/>
          </ac:spMkLst>
        </pc:spChg>
      </pc:sldChg>
      <pc:sldChg chg="modSp add modAnim">
        <pc:chgData name="Hannah" userId="4e794368-14a7-44be-9e65-3d0666a891a0" providerId="ADAL" clId="{A1075D0C-2ADF-4D98-B7E4-5F602BCBE049}" dt="2020-10-08T14:53:23.552" v="5413" actId="20577"/>
        <pc:sldMkLst>
          <pc:docMk/>
          <pc:sldMk cId="3657474761" sldId="669"/>
        </pc:sldMkLst>
        <pc:spChg chg="mod">
          <ac:chgData name="Hannah" userId="4e794368-14a7-44be-9e65-3d0666a891a0" providerId="ADAL" clId="{A1075D0C-2ADF-4D98-B7E4-5F602BCBE049}" dt="2020-10-08T14:53:23.552" v="5413" actId="20577"/>
          <ac:spMkLst>
            <pc:docMk/>
            <pc:sldMk cId="3657474761" sldId="669"/>
            <ac:spMk id="2" creationId="{13DDCF68-75D6-465C-81C4-3A00602272C3}"/>
          </ac:spMkLst>
        </pc:spChg>
      </pc:sldChg>
      <pc:sldChg chg="modSp add mod modAnim">
        <pc:chgData name="Hannah" userId="4e794368-14a7-44be-9e65-3d0666a891a0" providerId="ADAL" clId="{A1075D0C-2ADF-4D98-B7E4-5F602BCBE049}" dt="2020-10-08T14:54:20.959" v="5444" actId="20577"/>
        <pc:sldMkLst>
          <pc:docMk/>
          <pc:sldMk cId="1404488931" sldId="670"/>
        </pc:sldMkLst>
        <pc:spChg chg="mod">
          <ac:chgData name="Hannah" userId="4e794368-14a7-44be-9e65-3d0666a891a0" providerId="ADAL" clId="{A1075D0C-2ADF-4D98-B7E4-5F602BCBE049}" dt="2020-10-08T14:54:20.959" v="5444" actId="20577"/>
          <ac:spMkLst>
            <pc:docMk/>
            <pc:sldMk cId="1404488931" sldId="670"/>
            <ac:spMk id="3" creationId="{8EB28912-D815-487D-B472-110D300614C3}"/>
          </ac:spMkLst>
        </pc:spChg>
      </pc:sldChg>
      <pc:sldChg chg="modSp new mod">
        <pc:chgData name="Hannah" userId="4e794368-14a7-44be-9e65-3d0666a891a0" providerId="ADAL" clId="{A1075D0C-2ADF-4D98-B7E4-5F602BCBE049}" dt="2020-10-08T14:54:35.700" v="5466" actId="20577"/>
        <pc:sldMkLst>
          <pc:docMk/>
          <pc:sldMk cId="2182149773" sldId="671"/>
        </pc:sldMkLst>
        <pc:spChg chg="mod">
          <ac:chgData name="Hannah" userId="4e794368-14a7-44be-9e65-3d0666a891a0" providerId="ADAL" clId="{A1075D0C-2ADF-4D98-B7E4-5F602BCBE049}" dt="2020-10-08T14:54:35.700" v="5466" actId="20577"/>
          <ac:spMkLst>
            <pc:docMk/>
            <pc:sldMk cId="2182149773" sldId="671"/>
            <ac:spMk id="2" creationId="{1A9BA523-BC03-4EFF-8E8F-707B2C0CA979}"/>
          </ac:spMkLst>
        </pc:spChg>
      </pc:sldChg>
      <pc:sldChg chg="modSp new mod">
        <pc:chgData name="Hannah" userId="4e794368-14a7-44be-9e65-3d0666a891a0" providerId="ADAL" clId="{A1075D0C-2ADF-4D98-B7E4-5F602BCBE049}" dt="2020-10-08T14:54:54.238" v="5477" actId="20577"/>
        <pc:sldMkLst>
          <pc:docMk/>
          <pc:sldMk cId="3874343914" sldId="672"/>
        </pc:sldMkLst>
        <pc:spChg chg="mod">
          <ac:chgData name="Hannah" userId="4e794368-14a7-44be-9e65-3d0666a891a0" providerId="ADAL" clId="{A1075D0C-2ADF-4D98-B7E4-5F602BCBE049}" dt="2020-10-08T14:54:54.238" v="5477" actId="20577"/>
          <ac:spMkLst>
            <pc:docMk/>
            <pc:sldMk cId="3874343914" sldId="672"/>
            <ac:spMk id="2" creationId="{04AEF097-D531-4E0F-8831-A917D2EA231D}"/>
          </ac:spMkLst>
        </pc:spChg>
      </pc:sldChg>
      <pc:sldChg chg="modSp new mod">
        <pc:chgData name="Hannah" userId="4e794368-14a7-44be-9e65-3d0666a891a0" providerId="ADAL" clId="{A1075D0C-2ADF-4D98-B7E4-5F602BCBE049}" dt="2020-10-08T14:55:00.992" v="5488" actId="20577"/>
        <pc:sldMkLst>
          <pc:docMk/>
          <pc:sldMk cId="3688563726" sldId="673"/>
        </pc:sldMkLst>
        <pc:spChg chg="mod">
          <ac:chgData name="Hannah" userId="4e794368-14a7-44be-9e65-3d0666a891a0" providerId="ADAL" clId="{A1075D0C-2ADF-4D98-B7E4-5F602BCBE049}" dt="2020-10-08T14:55:00.992" v="5488" actId="20577"/>
          <ac:spMkLst>
            <pc:docMk/>
            <pc:sldMk cId="3688563726" sldId="673"/>
            <ac:spMk id="2" creationId="{B9A94A12-4E65-40A7-A896-5DA3139B178D}"/>
          </ac:spMkLst>
        </pc:spChg>
      </pc:sldChg>
      <pc:sldChg chg="modSp new mod">
        <pc:chgData name="Hannah" userId="4e794368-14a7-44be-9e65-3d0666a891a0" providerId="ADAL" clId="{A1075D0C-2ADF-4D98-B7E4-5F602BCBE049}" dt="2020-10-08T14:55:37.305" v="5513" actId="20577"/>
        <pc:sldMkLst>
          <pc:docMk/>
          <pc:sldMk cId="3469039602" sldId="674"/>
        </pc:sldMkLst>
        <pc:spChg chg="mod">
          <ac:chgData name="Hannah" userId="4e794368-14a7-44be-9e65-3d0666a891a0" providerId="ADAL" clId="{A1075D0C-2ADF-4D98-B7E4-5F602BCBE049}" dt="2020-10-08T14:55:37.305" v="5513" actId="20577"/>
          <ac:spMkLst>
            <pc:docMk/>
            <pc:sldMk cId="3469039602" sldId="674"/>
            <ac:spMk id="2" creationId="{AA6D50AA-2883-4DE8-8EA4-FD0D46FFBA16}"/>
          </ac:spMkLst>
        </pc:spChg>
      </pc:sldChg>
      <pc:sldChg chg="modSp new mod">
        <pc:chgData name="Hannah" userId="4e794368-14a7-44be-9e65-3d0666a891a0" providerId="ADAL" clId="{A1075D0C-2ADF-4D98-B7E4-5F602BCBE049}" dt="2020-10-08T14:55:53.195" v="5552" actId="20577"/>
        <pc:sldMkLst>
          <pc:docMk/>
          <pc:sldMk cId="3580103802" sldId="675"/>
        </pc:sldMkLst>
        <pc:spChg chg="mod">
          <ac:chgData name="Hannah" userId="4e794368-14a7-44be-9e65-3d0666a891a0" providerId="ADAL" clId="{A1075D0C-2ADF-4D98-B7E4-5F602BCBE049}" dt="2020-10-08T14:55:53.195" v="5552" actId="20577"/>
          <ac:spMkLst>
            <pc:docMk/>
            <pc:sldMk cId="3580103802" sldId="675"/>
            <ac:spMk id="2" creationId="{4D5A9E32-321C-4C48-A25A-EA5A3E84C5A3}"/>
          </ac:spMkLst>
        </pc:spChg>
      </pc:sldChg>
      <pc:sldChg chg="modSp new mod">
        <pc:chgData name="Hannah" userId="4e794368-14a7-44be-9e65-3d0666a891a0" providerId="ADAL" clId="{A1075D0C-2ADF-4D98-B7E4-5F602BCBE049}" dt="2020-10-08T14:56:23.363" v="5574" actId="20577"/>
        <pc:sldMkLst>
          <pc:docMk/>
          <pc:sldMk cId="3920807762" sldId="676"/>
        </pc:sldMkLst>
        <pc:spChg chg="mod">
          <ac:chgData name="Hannah" userId="4e794368-14a7-44be-9e65-3d0666a891a0" providerId="ADAL" clId="{A1075D0C-2ADF-4D98-B7E4-5F602BCBE049}" dt="2020-10-08T14:56:23.363" v="5574" actId="20577"/>
          <ac:spMkLst>
            <pc:docMk/>
            <pc:sldMk cId="3920807762" sldId="676"/>
            <ac:spMk id="2" creationId="{AD560F75-2C0E-4062-97CD-65AB0017FBC8}"/>
          </ac:spMkLst>
        </pc:spChg>
      </pc:sldChg>
      <pc:sldChg chg="modSp new mod">
        <pc:chgData name="Hannah" userId="4e794368-14a7-44be-9e65-3d0666a891a0" providerId="ADAL" clId="{A1075D0C-2ADF-4D98-B7E4-5F602BCBE049}" dt="2020-10-08T14:56:33.087" v="5594" actId="20577"/>
        <pc:sldMkLst>
          <pc:docMk/>
          <pc:sldMk cId="740195855" sldId="677"/>
        </pc:sldMkLst>
        <pc:spChg chg="mod">
          <ac:chgData name="Hannah" userId="4e794368-14a7-44be-9e65-3d0666a891a0" providerId="ADAL" clId="{A1075D0C-2ADF-4D98-B7E4-5F602BCBE049}" dt="2020-10-08T14:56:33.087" v="5594" actId="20577"/>
          <ac:spMkLst>
            <pc:docMk/>
            <pc:sldMk cId="740195855" sldId="677"/>
            <ac:spMk id="2" creationId="{1043E638-0314-4EC6-ACEF-7D7E95151DA9}"/>
          </ac:spMkLst>
        </pc:spChg>
      </pc:sldChg>
      <pc:sldChg chg="modSp new mod">
        <pc:chgData name="Hannah" userId="4e794368-14a7-44be-9e65-3d0666a891a0" providerId="ADAL" clId="{A1075D0C-2ADF-4D98-B7E4-5F602BCBE049}" dt="2020-10-08T14:56:41.284" v="5607" actId="20577"/>
        <pc:sldMkLst>
          <pc:docMk/>
          <pc:sldMk cId="3731526810" sldId="678"/>
        </pc:sldMkLst>
        <pc:spChg chg="mod">
          <ac:chgData name="Hannah" userId="4e794368-14a7-44be-9e65-3d0666a891a0" providerId="ADAL" clId="{A1075D0C-2ADF-4D98-B7E4-5F602BCBE049}" dt="2020-10-08T14:56:41.284" v="5607" actId="20577"/>
          <ac:spMkLst>
            <pc:docMk/>
            <pc:sldMk cId="3731526810" sldId="678"/>
            <ac:spMk id="2" creationId="{7B41D5B3-175B-4FA5-8192-52BB0C5CFA8D}"/>
          </ac:spMkLst>
        </pc:spChg>
      </pc:sldChg>
      <pc:sldChg chg="modSp new mod">
        <pc:chgData name="Hannah" userId="4e794368-14a7-44be-9e65-3d0666a891a0" providerId="ADAL" clId="{A1075D0C-2ADF-4D98-B7E4-5F602BCBE049}" dt="2020-10-08T14:56:48.667" v="5638" actId="313"/>
        <pc:sldMkLst>
          <pc:docMk/>
          <pc:sldMk cId="3594340500" sldId="679"/>
        </pc:sldMkLst>
        <pc:spChg chg="mod">
          <ac:chgData name="Hannah" userId="4e794368-14a7-44be-9e65-3d0666a891a0" providerId="ADAL" clId="{A1075D0C-2ADF-4D98-B7E4-5F602BCBE049}" dt="2020-10-08T14:56:48.667" v="5638" actId="313"/>
          <ac:spMkLst>
            <pc:docMk/>
            <pc:sldMk cId="3594340500" sldId="679"/>
            <ac:spMk id="2" creationId="{91FF76E3-AD23-48CD-86A5-CCDEA1C4D008}"/>
          </ac:spMkLst>
        </pc:spChg>
      </pc:sldChg>
      <pc:sldChg chg="modSp new mod">
        <pc:chgData name="Hannah" userId="4e794368-14a7-44be-9e65-3d0666a891a0" providerId="ADAL" clId="{A1075D0C-2ADF-4D98-B7E4-5F602BCBE049}" dt="2020-10-08T14:56:55.742" v="5654" actId="20577"/>
        <pc:sldMkLst>
          <pc:docMk/>
          <pc:sldMk cId="3917240585" sldId="680"/>
        </pc:sldMkLst>
        <pc:spChg chg="mod">
          <ac:chgData name="Hannah" userId="4e794368-14a7-44be-9e65-3d0666a891a0" providerId="ADAL" clId="{A1075D0C-2ADF-4D98-B7E4-5F602BCBE049}" dt="2020-10-08T14:56:55.742" v="5654" actId="20577"/>
          <ac:spMkLst>
            <pc:docMk/>
            <pc:sldMk cId="3917240585" sldId="680"/>
            <ac:spMk id="2" creationId="{D46609FE-B89E-438B-8500-57E1327BC9A6}"/>
          </ac:spMkLst>
        </pc:spChg>
      </pc:sldChg>
      <pc:sldChg chg="modSp add modAnim">
        <pc:chgData name="Hannah" userId="4e794368-14a7-44be-9e65-3d0666a891a0" providerId="ADAL" clId="{A1075D0C-2ADF-4D98-B7E4-5F602BCBE049}" dt="2020-10-08T15:02:48.942" v="5704" actId="20577"/>
        <pc:sldMkLst>
          <pc:docMk/>
          <pc:sldMk cId="3952334133" sldId="681"/>
        </pc:sldMkLst>
        <pc:spChg chg="mod">
          <ac:chgData name="Hannah" userId="4e794368-14a7-44be-9e65-3d0666a891a0" providerId="ADAL" clId="{A1075D0C-2ADF-4D98-B7E4-5F602BCBE049}" dt="2020-10-08T15:02:48.942" v="5704" actId="20577"/>
          <ac:spMkLst>
            <pc:docMk/>
            <pc:sldMk cId="3952334133" sldId="681"/>
            <ac:spMk id="2" creationId="{13DDCF68-75D6-465C-81C4-3A00602272C3}"/>
          </ac:spMkLst>
        </pc:spChg>
      </pc:sldChg>
      <pc:sldChg chg="modSp add modAnim">
        <pc:chgData name="Hannah" userId="4e794368-14a7-44be-9e65-3d0666a891a0" providerId="ADAL" clId="{A1075D0C-2ADF-4D98-B7E4-5F602BCBE049}" dt="2020-10-08T15:03:50.036" v="5716"/>
        <pc:sldMkLst>
          <pc:docMk/>
          <pc:sldMk cId="102897064" sldId="682"/>
        </pc:sldMkLst>
        <pc:spChg chg="mod">
          <ac:chgData name="Hannah" userId="4e794368-14a7-44be-9e65-3d0666a891a0" providerId="ADAL" clId="{A1075D0C-2ADF-4D98-B7E4-5F602BCBE049}" dt="2020-10-08T15:03:50.036" v="5716"/>
          <ac:spMkLst>
            <pc:docMk/>
            <pc:sldMk cId="102897064" sldId="682"/>
            <ac:spMk id="2" creationId="{13DDCF68-75D6-465C-81C4-3A00602272C3}"/>
          </ac:spMkLst>
        </pc:spChg>
      </pc:sldChg>
      <pc:sldMasterChg chg="del delSldLayout">
        <pc:chgData name="Hannah" userId="4e794368-14a7-44be-9e65-3d0666a891a0" providerId="ADAL" clId="{A1075D0C-2ADF-4D98-B7E4-5F602BCBE049}" dt="2020-10-08T14:40:08.738" v="4830" actId="700"/>
        <pc:sldMasterMkLst>
          <pc:docMk/>
          <pc:sldMasterMk cId="1667571110" sldId="2147483670"/>
        </pc:sldMasterMkLst>
        <pc:sldLayoutChg chg="del">
          <pc:chgData name="Hannah" userId="4e794368-14a7-44be-9e65-3d0666a891a0" providerId="ADAL" clId="{A1075D0C-2ADF-4D98-B7E4-5F602BCBE049}" dt="2020-10-08T14:40:08.738" v="4830" actId="700"/>
          <pc:sldLayoutMkLst>
            <pc:docMk/>
            <pc:sldMasterMk cId="1667571110" sldId="2147483670"/>
            <pc:sldLayoutMk cId="1118345879" sldId="2147483671"/>
          </pc:sldLayoutMkLst>
        </pc:sldLayoutChg>
        <pc:sldLayoutChg chg="del">
          <pc:chgData name="Hannah" userId="4e794368-14a7-44be-9e65-3d0666a891a0" providerId="ADAL" clId="{A1075D0C-2ADF-4D98-B7E4-5F602BCBE049}" dt="2020-10-08T14:40:08.738" v="4830" actId="700"/>
          <pc:sldLayoutMkLst>
            <pc:docMk/>
            <pc:sldMasterMk cId="1667571110" sldId="2147483670"/>
            <pc:sldLayoutMk cId="2009340498" sldId="2147483672"/>
          </pc:sldLayoutMkLst>
        </pc:sldLayoutChg>
        <pc:sldLayoutChg chg="del">
          <pc:chgData name="Hannah" userId="4e794368-14a7-44be-9e65-3d0666a891a0" providerId="ADAL" clId="{A1075D0C-2ADF-4D98-B7E4-5F602BCBE049}" dt="2020-10-08T14:40:08.738" v="4830" actId="700"/>
          <pc:sldLayoutMkLst>
            <pc:docMk/>
            <pc:sldMasterMk cId="1667571110" sldId="2147483670"/>
            <pc:sldLayoutMk cId="479850533" sldId="2147483673"/>
          </pc:sldLayoutMkLst>
        </pc:sldLayoutChg>
        <pc:sldLayoutChg chg="del">
          <pc:chgData name="Hannah" userId="4e794368-14a7-44be-9e65-3d0666a891a0" providerId="ADAL" clId="{A1075D0C-2ADF-4D98-B7E4-5F602BCBE049}" dt="2020-10-08T14:40:08.738" v="4830" actId="700"/>
          <pc:sldLayoutMkLst>
            <pc:docMk/>
            <pc:sldMasterMk cId="1667571110" sldId="2147483670"/>
            <pc:sldLayoutMk cId="2138651135" sldId="2147483674"/>
          </pc:sldLayoutMkLst>
        </pc:sldLayoutChg>
        <pc:sldLayoutChg chg="del">
          <pc:chgData name="Hannah" userId="4e794368-14a7-44be-9e65-3d0666a891a0" providerId="ADAL" clId="{A1075D0C-2ADF-4D98-B7E4-5F602BCBE049}" dt="2020-10-08T14:40:08.738" v="4830" actId="700"/>
          <pc:sldLayoutMkLst>
            <pc:docMk/>
            <pc:sldMasterMk cId="1667571110" sldId="2147483670"/>
            <pc:sldLayoutMk cId="3060690158" sldId="2147483675"/>
          </pc:sldLayoutMkLst>
        </pc:sldLayoutChg>
        <pc:sldLayoutChg chg="del">
          <pc:chgData name="Hannah" userId="4e794368-14a7-44be-9e65-3d0666a891a0" providerId="ADAL" clId="{A1075D0C-2ADF-4D98-B7E4-5F602BCBE049}" dt="2020-10-08T14:40:08.738" v="4830" actId="700"/>
          <pc:sldLayoutMkLst>
            <pc:docMk/>
            <pc:sldMasterMk cId="1667571110" sldId="2147483670"/>
            <pc:sldLayoutMk cId="3507167735" sldId="2147483676"/>
          </pc:sldLayoutMkLst>
        </pc:sldLayoutChg>
        <pc:sldLayoutChg chg="del">
          <pc:chgData name="Hannah" userId="4e794368-14a7-44be-9e65-3d0666a891a0" providerId="ADAL" clId="{A1075D0C-2ADF-4D98-B7E4-5F602BCBE049}" dt="2020-10-08T14:40:08.738" v="4830" actId="700"/>
          <pc:sldLayoutMkLst>
            <pc:docMk/>
            <pc:sldMasterMk cId="1667571110" sldId="2147483670"/>
            <pc:sldLayoutMk cId="4084818350" sldId="2147483677"/>
          </pc:sldLayoutMkLst>
        </pc:sldLayoutChg>
        <pc:sldLayoutChg chg="del">
          <pc:chgData name="Hannah" userId="4e794368-14a7-44be-9e65-3d0666a891a0" providerId="ADAL" clId="{A1075D0C-2ADF-4D98-B7E4-5F602BCBE049}" dt="2020-10-08T14:40:08.738" v="4830" actId="700"/>
          <pc:sldLayoutMkLst>
            <pc:docMk/>
            <pc:sldMasterMk cId="1667571110" sldId="2147483670"/>
            <pc:sldLayoutMk cId="1250127014" sldId="2147483678"/>
          </pc:sldLayoutMkLst>
        </pc:sldLayoutChg>
        <pc:sldLayoutChg chg="del">
          <pc:chgData name="Hannah" userId="4e794368-14a7-44be-9e65-3d0666a891a0" providerId="ADAL" clId="{A1075D0C-2ADF-4D98-B7E4-5F602BCBE049}" dt="2020-10-08T14:40:08.738" v="4830" actId="700"/>
          <pc:sldLayoutMkLst>
            <pc:docMk/>
            <pc:sldMasterMk cId="1667571110" sldId="2147483670"/>
            <pc:sldLayoutMk cId="341035989" sldId="214748367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38D361-21C8-4BD3-AF6B-59DDF399DE48}" type="datetimeFigureOut">
              <a:rPr lang="en-US" smtClean="0"/>
              <a:t>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1813ED-CBFA-4A2E-96A0-87449CCE1C8B}" type="slidenum">
              <a:rPr lang="en-US" smtClean="0"/>
              <a:t>‹#›</a:t>
            </a:fld>
            <a:endParaRPr lang="en-US"/>
          </a:p>
        </p:txBody>
      </p:sp>
    </p:spTree>
    <p:extLst>
      <p:ext uri="{BB962C8B-B14F-4D97-AF65-F5344CB8AC3E}">
        <p14:creationId xmlns:p14="http://schemas.microsoft.com/office/powerpoint/2010/main" val="2829651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ki/File:Henry_Singleton_the_Storming_of_the_Bastille.jp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ki/File:Henry_Singleton_the_Storming_of_the_Bastille.jp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mmons.wikimedia.org/wiki/File:Edmond-Charles_Gen%C3%AAt.jp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ommons.wikimedia.org/wiki/File:USSConstellationVsInsurgente.jpg"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American Government 3rd/65r; “John Jay (Gilbert Stuart portrait)” by Gilbert Stuart/Wikimedia Commons/National Gallery of Art/Public Domain</a:t>
            </a:r>
            <a:r>
              <a:rPr lang="en-US" sz="1800" b="0" i="0"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8</a:t>
            </a:fld>
            <a:endParaRPr lang="en-US"/>
          </a:p>
        </p:txBody>
      </p:sp>
    </p:spTree>
    <p:extLst>
      <p:ext uri="{BB962C8B-B14F-4D97-AF65-F5344CB8AC3E}">
        <p14:creationId xmlns:p14="http://schemas.microsoft.com/office/powerpoint/2010/main" val="2834211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https://commons.wikimedia.org/wiki/File:Henry_Singleton_the_Storming_of_the_Bastille.jpg</a:t>
            </a:r>
            <a:r>
              <a:rPr lang="en-US" dirty="0"/>
              <a:t>; </a:t>
            </a:r>
            <a:r>
              <a:rPr lang="en-US" sz="1200" b="0" i="0" u="none" strike="noStrike" kern="1200" dirty="0">
                <a:solidFill>
                  <a:schemeClr val="tx1"/>
                </a:solidFill>
                <a:effectLst/>
                <a:latin typeface="+mn-lt"/>
                <a:ea typeface="+mn-ea"/>
                <a:cs typeface="+mn-cs"/>
              </a:rPr>
              <a:t>The Storming of the Bastille by Henry Singleton/Wikimedia Commons/Public Domain</a:t>
            </a:r>
            <a:r>
              <a:rPr lang="en-US" dirty="0"/>
              <a:t> </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29</a:t>
            </a:fld>
            <a:endParaRPr lang="en-US"/>
          </a:p>
        </p:txBody>
      </p:sp>
    </p:spTree>
    <p:extLst>
      <p:ext uri="{BB962C8B-B14F-4D97-AF65-F5344CB8AC3E}">
        <p14:creationId xmlns:p14="http://schemas.microsoft.com/office/powerpoint/2010/main" val="3212847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https://commons.wikimedia.org/wiki/File:Henry_Singleton_the_Storming_of_the_Bastille.jpg</a:t>
            </a:r>
            <a:r>
              <a:rPr lang="en-US" dirty="0"/>
              <a:t>; </a:t>
            </a:r>
            <a:r>
              <a:rPr lang="en-US" sz="1200" b="0" i="0" u="none" strike="noStrike" kern="1200" dirty="0">
                <a:solidFill>
                  <a:schemeClr val="tx1"/>
                </a:solidFill>
                <a:effectLst/>
                <a:latin typeface="+mn-lt"/>
                <a:ea typeface="+mn-ea"/>
                <a:cs typeface="+mn-cs"/>
              </a:rPr>
              <a:t>The Storming of the Bastille by Henry Singleton/Wikimedia Commons/Public Domain</a:t>
            </a:r>
            <a:r>
              <a:rPr lang="en-US" dirty="0"/>
              <a:t> </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30</a:t>
            </a:fld>
            <a:endParaRPr lang="en-US"/>
          </a:p>
        </p:txBody>
      </p:sp>
    </p:spTree>
    <p:extLst>
      <p:ext uri="{BB962C8B-B14F-4D97-AF65-F5344CB8AC3E}">
        <p14:creationId xmlns:p14="http://schemas.microsoft.com/office/powerpoint/2010/main" val="2801436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https://commons.wikimedia.org/wiki/File:Edmond-Charles_Gen%C3%AAt.jpg</a:t>
            </a:r>
            <a:r>
              <a:rPr lang="en-US" dirty="0"/>
              <a:t>; </a:t>
            </a:r>
            <a:r>
              <a:rPr lang="en-US" sz="1200" b="0" i="0" u="none" strike="noStrike" kern="1200" dirty="0">
                <a:solidFill>
                  <a:schemeClr val="tx1"/>
                </a:solidFill>
                <a:effectLst/>
                <a:latin typeface="+mn-lt"/>
                <a:ea typeface="+mn-ea"/>
                <a:cs typeface="+mn-cs"/>
              </a:rPr>
              <a:t>Engraving of Edmond-Charles Genêt by Gilles-Louis Chrétien, 1793/Wikimedia Commons/Public Domain</a:t>
            </a:r>
            <a:r>
              <a:rPr lang="en-US" dirty="0"/>
              <a:t> </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31</a:t>
            </a:fld>
            <a:endParaRPr lang="en-US"/>
          </a:p>
        </p:txBody>
      </p:sp>
    </p:spTree>
    <p:extLst>
      <p:ext uri="{BB962C8B-B14F-4D97-AF65-F5344CB8AC3E}">
        <p14:creationId xmlns:p14="http://schemas.microsoft.com/office/powerpoint/2010/main" val="2767232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American Government 3rd/65r; “John Jay (Gilbert Stuart portrait)” by Gilbert Stuart/Wikimedia Commons/National Gallery of Art/Public Domain</a:t>
            </a:r>
            <a:r>
              <a:rPr lang="en-US" sz="1800" b="0" i="0"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32</a:t>
            </a:fld>
            <a:endParaRPr lang="en-US"/>
          </a:p>
        </p:txBody>
      </p:sp>
    </p:spTree>
    <p:extLst>
      <p:ext uri="{BB962C8B-B14F-4D97-AF65-F5344CB8AC3E}">
        <p14:creationId xmlns:p14="http://schemas.microsoft.com/office/powerpoint/2010/main" val="1317462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American Government 3rd/65r; “John Jay (Gilbert Stuart portrait)” by Gilbert Stuart/Wikimedia Commons/National Gallery of Art/Public Domain</a:t>
            </a:r>
            <a:r>
              <a:rPr lang="en-US" sz="1800" b="0" i="0"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33</a:t>
            </a:fld>
            <a:endParaRPr lang="en-US"/>
          </a:p>
        </p:txBody>
      </p:sp>
    </p:spTree>
    <p:extLst>
      <p:ext uri="{BB962C8B-B14F-4D97-AF65-F5344CB8AC3E}">
        <p14:creationId xmlns:p14="http://schemas.microsoft.com/office/powerpoint/2010/main" val="1443108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American Republic 4th/208; "George Caleb Bingham - Daniel Boone escorting settlers through the Cumberland Gap"/The Bridgeman Art Library/Wikimedia Commons/Public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35</a:t>
            </a:fld>
            <a:endParaRPr lang="en-US"/>
          </a:p>
        </p:txBody>
      </p:sp>
    </p:spTree>
    <p:extLst>
      <p:ext uri="{BB962C8B-B14F-4D97-AF65-F5344CB8AC3E}">
        <p14:creationId xmlns:p14="http://schemas.microsoft.com/office/powerpoint/2010/main" val="1676105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History 5th/136; "George Washington" by Gilbert Stuart/Clark Art Institute/Wikipedia/Public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36</a:t>
            </a:fld>
            <a:endParaRPr lang="en-US"/>
          </a:p>
        </p:txBody>
      </p:sp>
    </p:spTree>
    <p:extLst>
      <p:ext uri="{BB962C8B-B14F-4D97-AF65-F5344CB8AC3E}">
        <p14:creationId xmlns:p14="http://schemas.microsoft.com/office/powerpoint/2010/main" val="2456077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https://www.whitehouse.gov/photos-and-video/photogallery/official-portraits-us-presidents; Portrait of John Adams by John Trumbull, 1972/whitehouse.gov/Public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42</a:t>
            </a:fld>
            <a:endParaRPr lang="en-US"/>
          </a:p>
        </p:txBody>
      </p:sp>
    </p:spTree>
    <p:extLst>
      <p:ext uri="{BB962C8B-B14F-4D97-AF65-F5344CB8AC3E}">
        <p14:creationId xmlns:p14="http://schemas.microsoft.com/office/powerpoint/2010/main" val="3884832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https://www.whitehouse.gov/photos-and-video/photogallery/official-portraits-us-presidents; Portrait of John Adams by John Trumbull, 1972/whitehouse.gov/Public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43</a:t>
            </a:fld>
            <a:endParaRPr lang="en-US"/>
          </a:p>
        </p:txBody>
      </p:sp>
    </p:spTree>
    <p:extLst>
      <p:ext uri="{BB962C8B-B14F-4D97-AF65-F5344CB8AC3E}">
        <p14:creationId xmlns:p14="http://schemas.microsoft.com/office/powerpoint/2010/main" val="1078556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https://commons.wikimedia.org/wiki/File:USSConstellationVsInsurgente.jpg</a:t>
            </a:r>
            <a:r>
              <a:rPr lang="en-US" dirty="0"/>
              <a:t>; </a:t>
            </a:r>
            <a:r>
              <a:rPr lang="en-US" sz="1200" b="0" i="0" u="none" strike="noStrike" kern="1200" dirty="0">
                <a:solidFill>
                  <a:schemeClr val="tx1"/>
                </a:solidFill>
                <a:effectLst/>
                <a:latin typeface="+mn-lt"/>
                <a:ea typeface="+mn-ea"/>
                <a:cs typeface="+mn-cs"/>
              </a:rPr>
              <a:t>Action between U.S. Frigate Constellation and French Frigate </a:t>
            </a:r>
            <a:r>
              <a:rPr lang="en-US" sz="1200" b="0" i="0" u="none" strike="noStrike" kern="1200" dirty="0" err="1">
                <a:solidFill>
                  <a:schemeClr val="tx1"/>
                </a:solidFill>
                <a:effectLst/>
                <a:latin typeface="+mn-lt"/>
                <a:ea typeface="+mn-ea"/>
                <a:cs typeface="+mn-cs"/>
              </a:rPr>
              <a:t>Insurgente</a:t>
            </a:r>
            <a:r>
              <a:rPr lang="en-US" sz="1200" b="0" i="0" u="none" strike="noStrike" kern="1200" dirty="0">
                <a:solidFill>
                  <a:schemeClr val="tx1"/>
                </a:solidFill>
                <a:effectLst/>
                <a:latin typeface="+mn-lt"/>
                <a:ea typeface="+mn-ea"/>
                <a:cs typeface="+mn-cs"/>
              </a:rPr>
              <a:t>, 9 February 1799 by Rear Admiral John W. Schmidt/U.S. Navy, #428-KN-2882</a:t>
            </a:r>
            <a:r>
              <a:rPr lang="en-US" dirty="0"/>
              <a:t> </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44</a:t>
            </a:fld>
            <a:endParaRPr lang="en-US"/>
          </a:p>
        </p:txBody>
      </p:sp>
    </p:spTree>
    <p:extLst>
      <p:ext uri="{BB962C8B-B14F-4D97-AF65-F5344CB8AC3E}">
        <p14:creationId xmlns:p14="http://schemas.microsoft.com/office/powerpoint/2010/main" val="3665442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American Government 3rd/65r; “John Jay (Gilbert Stuart portrait)” by Gilbert Stuart/Wikimedia Commons/National Gallery of Art/Public Domain</a:t>
            </a:r>
            <a:r>
              <a:rPr lang="en-US" sz="1800" b="0" i="0"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9</a:t>
            </a:fld>
            <a:endParaRPr lang="en-US"/>
          </a:p>
        </p:txBody>
      </p:sp>
    </p:spTree>
    <p:extLst>
      <p:ext uri="{BB962C8B-B14F-4D97-AF65-F5344CB8AC3E}">
        <p14:creationId xmlns:p14="http://schemas.microsoft.com/office/powerpoint/2010/main" val="1091750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45</a:t>
            </a:fld>
            <a:endParaRPr lang="en-US"/>
          </a:p>
        </p:txBody>
      </p:sp>
    </p:spTree>
    <p:extLst>
      <p:ext uri="{BB962C8B-B14F-4D97-AF65-F5344CB8AC3E}">
        <p14:creationId xmlns:p14="http://schemas.microsoft.com/office/powerpoint/2010/main" val="2168789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46</a:t>
            </a:fld>
            <a:endParaRPr lang="en-US"/>
          </a:p>
        </p:txBody>
      </p:sp>
    </p:spTree>
    <p:extLst>
      <p:ext uri="{BB962C8B-B14F-4D97-AF65-F5344CB8AC3E}">
        <p14:creationId xmlns:p14="http://schemas.microsoft.com/office/powerpoint/2010/main" val="2368231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History 5th/153t; "</a:t>
            </a:r>
            <a:r>
              <a:rPr lang="en-US" dirty="0" err="1"/>
              <a:t>ThomasJeffersonStateRoomPortrait</a:t>
            </a:r>
            <a:r>
              <a:rPr lang="en-US" dirty="0"/>
              <a:t>" by Charles </a:t>
            </a:r>
            <a:r>
              <a:rPr lang="en-US" dirty="0" err="1"/>
              <a:t>Willson</a:t>
            </a:r>
            <a:r>
              <a:rPr lang="en-US" dirty="0"/>
              <a:t> Peale/Diplomatic Reception Rooms, U.S. Department of State/Wikimedia Commons/Public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48</a:t>
            </a:fld>
            <a:endParaRPr lang="en-US"/>
          </a:p>
        </p:txBody>
      </p:sp>
    </p:spTree>
    <p:extLst>
      <p:ext uri="{BB962C8B-B14F-4D97-AF65-F5344CB8AC3E}">
        <p14:creationId xmlns:p14="http://schemas.microsoft.com/office/powerpoint/2010/main" val="2643645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History 5th/153t; "</a:t>
            </a:r>
            <a:r>
              <a:rPr lang="en-US" dirty="0" err="1"/>
              <a:t>ThomasJeffersonStateRoomPortrait</a:t>
            </a:r>
            <a:r>
              <a:rPr lang="en-US" dirty="0"/>
              <a:t>" by Charles </a:t>
            </a:r>
            <a:r>
              <a:rPr lang="en-US" dirty="0" err="1"/>
              <a:t>Willson</a:t>
            </a:r>
            <a:r>
              <a:rPr lang="en-US" dirty="0"/>
              <a:t> Peale/Diplomatic Reception Rooms, U.S. Department of State/Wikimedia Commons/Public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49</a:t>
            </a:fld>
            <a:endParaRPr lang="en-US"/>
          </a:p>
        </p:txBody>
      </p:sp>
    </p:spTree>
    <p:extLst>
      <p:ext uri="{BB962C8B-B14F-4D97-AF65-F5344CB8AC3E}">
        <p14:creationId xmlns:p14="http://schemas.microsoft.com/office/powerpoint/2010/main" val="372503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1813ED-CBFA-4A2E-96A0-87449CCE1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210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American Government 3rd/302; “John Marshall by Henry Inman, 1832”/Wikimedia Commons/Public Domain</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52</a:t>
            </a:fld>
            <a:endParaRPr lang="en-US"/>
          </a:p>
        </p:txBody>
      </p:sp>
    </p:spTree>
    <p:extLst>
      <p:ext uri="{BB962C8B-B14F-4D97-AF65-F5344CB8AC3E}">
        <p14:creationId xmlns:p14="http://schemas.microsoft.com/office/powerpoint/2010/main" val="1030491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American Government 3rd/302; “John Marshall by Henry Inman, 1832”/Wikimedia Commons/Public Domain</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53</a:t>
            </a:fld>
            <a:endParaRPr lang="en-US"/>
          </a:p>
        </p:txBody>
      </p:sp>
    </p:spTree>
    <p:extLst>
      <p:ext uri="{BB962C8B-B14F-4D97-AF65-F5344CB8AC3E}">
        <p14:creationId xmlns:p14="http://schemas.microsoft.com/office/powerpoint/2010/main" val="32557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https://www.aoc.gov/capitol-buildings/old-supreme-court-chamber; Architect of the Capitol</a:t>
            </a:r>
            <a:r>
              <a:rPr lang="en-US" sz="1800" b="0" i="0"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10</a:t>
            </a:fld>
            <a:endParaRPr lang="en-US"/>
          </a:p>
        </p:txBody>
      </p:sp>
    </p:spTree>
    <p:extLst>
      <p:ext uri="{BB962C8B-B14F-4D97-AF65-F5344CB8AC3E}">
        <p14:creationId xmlns:p14="http://schemas.microsoft.com/office/powerpoint/2010/main" val="3225551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https://www.whitehouse.gov/photos-and-video/photogallery/official-portraits-us-presidents; Portrait of James Madison by John Vanderlyn, 1816/whitehouse.gov/Public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11</a:t>
            </a:fld>
            <a:endParaRPr lang="en-US"/>
          </a:p>
        </p:txBody>
      </p:sp>
    </p:spTree>
    <p:extLst>
      <p:ext uri="{BB962C8B-B14F-4D97-AF65-F5344CB8AC3E}">
        <p14:creationId xmlns:p14="http://schemas.microsoft.com/office/powerpoint/2010/main" val="2130294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https://www.whitehouse.gov/photos-and-video/photogallery/official-portraits-us-presidents; Portrait of James Madison by John Vanderlyn, 1816/whitehouse.gov/Public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12</a:t>
            </a:fld>
            <a:endParaRPr lang="en-US"/>
          </a:p>
        </p:txBody>
      </p:sp>
    </p:spTree>
    <p:extLst>
      <p:ext uri="{BB962C8B-B14F-4D97-AF65-F5344CB8AC3E}">
        <p14:creationId xmlns:p14="http://schemas.microsoft.com/office/powerpoint/2010/main" val="2004373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American Government 3rd/46b; “Bill of Rights Pg1of1 AC”/Wikimedia Commons/Public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13</a:t>
            </a:fld>
            <a:endParaRPr lang="en-US"/>
          </a:p>
        </p:txBody>
      </p:sp>
    </p:spTree>
    <p:extLst>
      <p:ext uri="{BB962C8B-B14F-4D97-AF65-F5344CB8AC3E}">
        <p14:creationId xmlns:p14="http://schemas.microsoft.com/office/powerpoint/2010/main" val="3490506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American Government 3rd/327t; “Alexander Hamilton portrait by John Trumbull 1806”/John Trumbull/Wikimedia Commons/Public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14</a:t>
            </a:fld>
            <a:endParaRPr lang="en-US"/>
          </a:p>
        </p:txBody>
      </p:sp>
    </p:spTree>
    <p:extLst>
      <p:ext uri="{BB962C8B-B14F-4D97-AF65-F5344CB8AC3E}">
        <p14:creationId xmlns:p14="http://schemas.microsoft.com/office/powerpoint/2010/main" val="575679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1813ED-CBFA-4A2E-96A0-87449CCE1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15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1813ED-CBFA-4A2E-96A0-87449CCE1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671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481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9124" y="2011680"/>
            <a:ext cx="10956789" cy="4497762"/>
          </a:xfrm>
        </p:spPr>
        <p:txBody>
          <a:bodyPr/>
          <a:lstStyle/>
          <a:p>
            <a:pPr lvl="0"/>
            <a:r>
              <a:rPr lang="en-US" dirty="0"/>
              <a:t>Click to edit Master text styles</a:t>
            </a:r>
          </a:p>
          <a:p>
            <a:pPr lvl="1"/>
            <a:r>
              <a:rPr lang="en-US" dirty="0"/>
              <a:t>Second level</a:t>
            </a:r>
          </a:p>
        </p:txBody>
      </p:sp>
      <p:sp>
        <p:nvSpPr>
          <p:cNvPr id="4" name="Title 7">
            <a:extLst>
              <a:ext uri="{FF2B5EF4-FFF2-40B4-BE49-F238E27FC236}">
                <a16:creationId xmlns:a16="http://schemas.microsoft.com/office/drawing/2014/main" id="{CCCDB176-FC68-46FB-97E5-3BC127BB1FBD}"/>
              </a:ext>
            </a:extLst>
          </p:cNvPr>
          <p:cNvSpPr>
            <a:spLocks noGrp="1"/>
          </p:cNvSpPr>
          <p:nvPr>
            <p:ph type="title"/>
          </p:nvPr>
        </p:nvSpPr>
        <p:spPr>
          <a:xfrm>
            <a:off x="619125" y="284176"/>
            <a:ext cx="10956790" cy="1437620"/>
          </a:xfrm>
        </p:spPr>
        <p:txBody>
          <a:bodyPr>
            <a:normAutofit/>
          </a:bodyPr>
          <a:lstStyle>
            <a:lvl1pPr>
              <a:defRPr sz="4000"/>
            </a:lvl1pPr>
          </a:lstStyle>
          <a:p>
            <a:r>
              <a:rPr lang="en-US" dirty="0"/>
              <a:t>Click to edit Master title style</a:t>
            </a:r>
          </a:p>
        </p:txBody>
      </p:sp>
    </p:spTree>
    <p:extLst>
      <p:ext uri="{BB962C8B-B14F-4D97-AF65-F5344CB8AC3E}">
        <p14:creationId xmlns:p14="http://schemas.microsoft.com/office/powerpoint/2010/main" val="2370134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4682007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619124" y="284176"/>
            <a:ext cx="10970363" cy="150876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19125" y="2011680"/>
            <a:ext cx="5341099"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4" name="Content Placeholder 3"/>
          <p:cNvSpPr>
            <a:spLocks noGrp="1"/>
          </p:cNvSpPr>
          <p:nvPr>
            <p:ph sz="half" idx="2"/>
          </p:nvPr>
        </p:nvSpPr>
        <p:spPr>
          <a:xfrm>
            <a:off x="6230390" y="2011680"/>
            <a:ext cx="5341099"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Tree>
    <p:extLst>
      <p:ext uri="{BB962C8B-B14F-4D97-AF65-F5344CB8AC3E}">
        <p14:creationId xmlns:p14="http://schemas.microsoft.com/office/powerpoint/2010/main" val="88578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1010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74296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494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12404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619125" y="284176"/>
            <a:ext cx="10956790" cy="1437620"/>
          </a:xfrm>
        </p:spPr>
        <p:txBody>
          <a:bodyPr>
            <a:normAutofit/>
          </a:bodyPr>
          <a:lstStyle>
            <a:lvl1pPr>
              <a:defRPr sz="4000"/>
            </a:lvl1pPr>
          </a:lstStyle>
          <a:p>
            <a:r>
              <a:rPr lang="en-US" dirty="0"/>
              <a:t>Click to edit Master title style</a:t>
            </a:r>
          </a:p>
        </p:txBody>
      </p:sp>
      <p:sp>
        <p:nvSpPr>
          <p:cNvPr id="3" name="Picture Placeholder 2"/>
          <p:cNvSpPr>
            <a:spLocks noGrp="1" noChangeAspect="1"/>
          </p:cNvSpPr>
          <p:nvPr>
            <p:ph type="pic" idx="1"/>
          </p:nvPr>
        </p:nvSpPr>
        <p:spPr>
          <a:xfrm>
            <a:off x="1" y="1819072"/>
            <a:ext cx="4844374" cy="5038928"/>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Content Placeholder 2">
            <a:extLst>
              <a:ext uri="{FF2B5EF4-FFF2-40B4-BE49-F238E27FC236}">
                <a16:creationId xmlns:a16="http://schemas.microsoft.com/office/drawing/2014/main" id="{B735A836-1E98-4DC1-A3EB-96CBE08B3E71}"/>
              </a:ext>
            </a:extLst>
          </p:cNvPr>
          <p:cNvSpPr>
            <a:spLocks noGrp="1"/>
          </p:cNvSpPr>
          <p:nvPr>
            <p:ph idx="10"/>
          </p:nvPr>
        </p:nvSpPr>
        <p:spPr>
          <a:xfrm>
            <a:off x="5084121" y="2076062"/>
            <a:ext cx="6491794" cy="4497762"/>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597090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19125" y="284176"/>
            <a:ext cx="10367874"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19125" y="2011680"/>
            <a:ext cx="10367874" cy="44977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01978472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85000"/>
        </a:lnSpc>
        <a:spcBef>
          <a:spcPct val="0"/>
        </a:spcBef>
        <a:buNone/>
        <a:defRPr sz="4000" kern="1200" cap="all" baseline="0">
          <a:solidFill>
            <a:schemeClr val="bg2"/>
          </a:solidFill>
          <a:latin typeface="Arial" panose="020B0604020202020204" pitchFamily="34" charset="0"/>
          <a:ea typeface="+mj-ea"/>
          <a:cs typeface="Arial" panose="020B0604020202020204" pitchFamily="34" charset="0"/>
        </a:defRPr>
      </a:lvl1pPr>
    </p:titleStyle>
    <p:bodyStyle>
      <a:lvl1pPr marL="344488" indent="-344488" algn="l" defTabSz="914400" rtl="0" eaLnBrk="1" latinLnBrk="0" hangingPunct="1">
        <a:lnSpc>
          <a:spcPct val="90000"/>
        </a:lnSpc>
        <a:spcBef>
          <a:spcPts val="1200"/>
        </a:spcBef>
        <a:spcAft>
          <a:spcPts val="200"/>
        </a:spcAft>
        <a:buClr>
          <a:schemeClr val="tx1"/>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796925" indent="-341313"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2pPr>
      <a:lvl3pPr marL="796925" indent="-339725" algn="l" defTabSz="914400" rtl="0" eaLnBrk="1" latinLnBrk="0" hangingPunct="1">
        <a:lnSpc>
          <a:spcPct val="90000"/>
        </a:lnSpc>
        <a:spcBef>
          <a:spcPts val="200"/>
        </a:spcBef>
        <a:spcAft>
          <a:spcPts val="400"/>
        </a:spcAft>
        <a:buClr>
          <a:schemeClr val="tx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9E321E-072A-4453-9DA5-35FC9C383A64}"/>
              </a:ext>
            </a:extLst>
          </p:cNvPr>
          <p:cNvSpPr txBox="1"/>
          <p:nvPr/>
        </p:nvSpPr>
        <p:spPr>
          <a:xfrm>
            <a:off x="620101" y="5279086"/>
            <a:ext cx="10953452" cy="830997"/>
          </a:xfrm>
          <a:prstGeom prst="rect">
            <a:avLst/>
          </a:prstGeom>
          <a:noFill/>
        </p:spPr>
        <p:txBody>
          <a:bodyPr wrap="square" lIns="91440" tIns="45720" rIns="91440" bIns="45720" rtlCol="0" anchor="t">
            <a:spAutoFit/>
          </a:bodyPr>
          <a:lstStyle/>
          <a:p>
            <a:pPr algn="ctr"/>
            <a:r>
              <a:rPr lang="en-US" sz="4800" b="0" cap="all" baseline="0" dirty="0">
                <a:ln>
                  <a:solidFill>
                    <a:schemeClr val="bg2"/>
                  </a:solidFill>
                </a:ln>
                <a:solidFill>
                  <a:srgbClr val="F7EDC9"/>
                </a:solidFill>
                <a:effectLst>
                  <a:outerShdw blurRad="38100" dist="38100" dir="2700000" algn="tl">
                    <a:srgbClr val="000000">
                      <a:alpha val="43137"/>
                    </a:srgbClr>
                  </a:outerShdw>
                </a:effectLst>
                <a:latin typeface="Tw Cen MT"/>
              </a:rPr>
              <a:t>Chapter </a:t>
            </a:r>
            <a:r>
              <a:rPr lang="en-US" sz="4800" cap="all" dirty="0">
                <a:ln>
                  <a:solidFill>
                    <a:schemeClr val="bg2"/>
                  </a:solidFill>
                </a:ln>
                <a:solidFill>
                  <a:srgbClr val="F7EDC9"/>
                </a:solidFill>
                <a:effectLst>
                  <a:outerShdw blurRad="38100" dist="38100" dir="2700000" algn="tl">
                    <a:srgbClr val="000000">
                      <a:alpha val="43137"/>
                    </a:srgbClr>
                  </a:outerShdw>
                </a:effectLst>
                <a:latin typeface="Tw Cen MT"/>
              </a:rPr>
              <a:t>8</a:t>
            </a:r>
            <a:r>
              <a:rPr lang="en-US" sz="4800" b="0" cap="all" baseline="0" dirty="0">
                <a:ln>
                  <a:solidFill>
                    <a:schemeClr val="bg2"/>
                  </a:solidFill>
                </a:ln>
                <a:solidFill>
                  <a:srgbClr val="F7EDC9"/>
                </a:solidFill>
                <a:effectLst>
                  <a:outerShdw blurRad="38100" dist="38100" dir="2700000" algn="tl">
                    <a:srgbClr val="000000">
                      <a:alpha val="43137"/>
                    </a:srgbClr>
                  </a:outerShdw>
                </a:effectLst>
                <a:latin typeface="Tw Cen MT"/>
              </a:rPr>
              <a:t>: </a:t>
            </a:r>
            <a:r>
              <a:rPr lang="en-US" sz="4800" cap="all" dirty="0">
                <a:ln>
                  <a:solidFill>
                    <a:schemeClr val="bg2"/>
                  </a:solidFill>
                </a:ln>
                <a:solidFill>
                  <a:srgbClr val="F7EDC9"/>
                </a:solidFill>
                <a:effectLst>
                  <a:outerShdw blurRad="38100" dist="38100" dir="2700000" algn="tl">
                    <a:srgbClr val="000000">
                      <a:alpha val="43137"/>
                    </a:srgbClr>
                  </a:outerShdw>
                </a:effectLst>
                <a:latin typeface="Tw Cen MT"/>
              </a:rPr>
              <a:t>The Federalist Years</a:t>
            </a:r>
            <a:endParaRPr lang="en-US" sz="4800" b="0" cap="all" baseline="0" dirty="0">
              <a:ln>
                <a:solidFill>
                  <a:schemeClr val="bg2"/>
                </a:solidFill>
              </a:ln>
              <a:solidFill>
                <a:srgbClr val="F7EDC9"/>
              </a:solidFill>
              <a:effectLst>
                <a:outerShdw blurRad="38100" dist="38100" dir="2700000" algn="tl">
                  <a:srgbClr val="000000">
                    <a:alpha val="43137"/>
                  </a:srgbClr>
                </a:outerShdw>
              </a:effectLst>
              <a:latin typeface="Tw Cen MT"/>
            </a:endParaRPr>
          </a:p>
        </p:txBody>
      </p:sp>
    </p:spTree>
    <p:extLst>
      <p:ext uri="{BB962C8B-B14F-4D97-AF65-F5344CB8AC3E}">
        <p14:creationId xmlns:p14="http://schemas.microsoft.com/office/powerpoint/2010/main" val="427669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F9F5EB8-AB42-47FD-8F4A-176C0A4B1B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8B3AE79A-6B95-44C3-B0A5-80E2F3E606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0358" y="0"/>
            <a:ext cx="465164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A49FE10-080D-48D7-80FF-9A64D270AD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551" y="2054942"/>
            <a:ext cx="4657449" cy="1828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0803C6-87D2-4EF0-B9AE-3F293808401D}"/>
              </a:ext>
            </a:extLst>
          </p:cNvPr>
          <p:cNvSpPr>
            <a:spLocks noGrp="1"/>
          </p:cNvSpPr>
          <p:nvPr>
            <p:ph type="title"/>
          </p:nvPr>
        </p:nvSpPr>
        <p:spPr>
          <a:xfrm>
            <a:off x="7865806" y="2194560"/>
            <a:ext cx="4001729" cy="1557633"/>
          </a:xfrm>
        </p:spPr>
        <p:txBody>
          <a:bodyPr vert="horz" lIns="91440" tIns="45720" rIns="91440" bIns="45720" rtlCol="0" anchor="ctr">
            <a:normAutofit/>
          </a:bodyPr>
          <a:lstStyle/>
          <a:p>
            <a:pPr algn="ctr">
              <a:lnSpc>
                <a:spcPct val="100000"/>
              </a:lnSpc>
            </a:pPr>
            <a:r>
              <a:rPr lang="en-US" sz="3200" dirty="0">
                <a:solidFill>
                  <a:schemeClr val="tx2"/>
                </a:solidFill>
              </a:rPr>
              <a:t>Old Supreme court chamber</a:t>
            </a:r>
          </a:p>
        </p:txBody>
      </p:sp>
      <p:sp>
        <p:nvSpPr>
          <p:cNvPr id="77" name="Rectangle 76">
            <a:extLst>
              <a:ext uri="{FF2B5EF4-FFF2-40B4-BE49-F238E27FC236}">
                <a16:creationId xmlns:a16="http://schemas.microsoft.com/office/drawing/2014/main" id="{60A9E987-6859-4A62-922F-51B47D50D7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0358"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3074" name="Picture 2">
            <a:extLst>
              <a:ext uri="{FF2B5EF4-FFF2-40B4-BE49-F238E27FC236}">
                <a16:creationId xmlns:a16="http://schemas.microsoft.com/office/drawing/2014/main" id="{5B996542-F152-492A-9451-AC920FCD15C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4275" y="933207"/>
            <a:ext cx="6266001" cy="4950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1408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30DD2-BBB9-4B96-B0C8-DFD27F7B7B3C}"/>
              </a:ext>
            </a:extLst>
          </p:cNvPr>
          <p:cNvSpPr>
            <a:spLocks noGrp="1"/>
          </p:cNvSpPr>
          <p:nvPr>
            <p:ph type="title"/>
          </p:nvPr>
        </p:nvSpPr>
        <p:spPr/>
        <p:txBody>
          <a:bodyPr/>
          <a:lstStyle/>
          <a:p>
            <a:r>
              <a:rPr lang="en-US" dirty="0"/>
              <a:t>Congress</a:t>
            </a:r>
          </a:p>
        </p:txBody>
      </p:sp>
      <p:pic>
        <p:nvPicPr>
          <p:cNvPr id="7" name="Picture Placeholder 6" descr="A person wearing a suit and tie&#10;&#10;Description automatically generated">
            <a:extLst>
              <a:ext uri="{FF2B5EF4-FFF2-40B4-BE49-F238E27FC236}">
                <a16:creationId xmlns:a16="http://schemas.microsoft.com/office/drawing/2014/main" id="{E8EBE10D-D9A3-4BCC-8191-8977DA5B1065}"/>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6068" b="6068"/>
          <a:stretch>
            <a:fillRect/>
          </a:stretch>
        </p:blipFill>
        <p:spPr/>
      </p:pic>
      <p:sp>
        <p:nvSpPr>
          <p:cNvPr id="4" name="Content Placeholder 3">
            <a:extLst>
              <a:ext uri="{FF2B5EF4-FFF2-40B4-BE49-F238E27FC236}">
                <a16:creationId xmlns:a16="http://schemas.microsoft.com/office/drawing/2014/main" id="{20F18B30-61C2-4C4D-B1ED-B9D014FF3C78}"/>
              </a:ext>
            </a:extLst>
          </p:cNvPr>
          <p:cNvSpPr>
            <a:spLocks noGrp="1"/>
          </p:cNvSpPr>
          <p:nvPr>
            <p:ph idx="10"/>
          </p:nvPr>
        </p:nvSpPr>
        <p:spPr/>
        <p:txBody>
          <a:bodyPr>
            <a:normAutofit/>
          </a:bodyPr>
          <a:lstStyle/>
          <a:p>
            <a:r>
              <a:rPr lang="en-US" dirty="0">
                <a:solidFill>
                  <a:srgbClr val="FF0000"/>
                </a:solidFill>
              </a:rPr>
              <a:t>The First Congress accomplished many things.</a:t>
            </a:r>
          </a:p>
          <a:p>
            <a:pPr lvl="1"/>
            <a:r>
              <a:rPr lang="en-US" dirty="0">
                <a:solidFill>
                  <a:srgbClr val="FF0000"/>
                </a:solidFill>
              </a:rPr>
              <a:t>Bill of Rights</a:t>
            </a:r>
          </a:p>
          <a:p>
            <a:pPr lvl="1"/>
            <a:r>
              <a:rPr lang="en-US" dirty="0">
                <a:solidFill>
                  <a:srgbClr val="FF0000"/>
                </a:solidFill>
              </a:rPr>
              <a:t>Organization of the executive and judicial branches</a:t>
            </a:r>
          </a:p>
          <a:p>
            <a:pPr lvl="1"/>
            <a:r>
              <a:rPr lang="en-US" dirty="0">
                <a:solidFill>
                  <a:srgbClr val="FF0000"/>
                </a:solidFill>
              </a:rPr>
              <a:t>Secured financial stability</a:t>
            </a:r>
          </a:p>
          <a:p>
            <a:r>
              <a:rPr lang="en-US" b="1" dirty="0">
                <a:solidFill>
                  <a:srgbClr val="FF0000"/>
                </a:solidFill>
              </a:rPr>
              <a:t>James Madison</a:t>
            </a:r>
            <a:r>
              <a:rPr lang="en-US" dirty="0">
                <a:solidFill>
                  <a:srgbClr val="FF0000"/>
                </a:solidFill>
              </a:rPr>
              <a:t> was a leader in the House of Representatives.</a:t>
            </a:r>
          </a:p>
        </p:txBody>
      </p:sp>
      <p:sp>
        <p:nvSpPr>
          <p:cNvPr id="6" name="TextBox 5">
            <a:extLst>
              <a:ext uri="{FF2B5EF4-FFF2-40B4-BE49-F238E27FC236}">
                <a16:creationId xmlns:a16="http://schemas.microsoft.com/office/drawing/2014/main" id="{6B46ED8C-2F53-488E-A1AC-2A784166DA45}"/>
              </a:ext>
            </a:extLst>
          </p:cNvPr>
          <p:cNvSpPr txBox="1"/>
          <p:nvPr/>
        </p:nvSpPr>
        <p:spPr>
          <a:xfrm>
            <a:off x="0" y="5956801"/>
            <a:ext cx="2617076"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James Madison</a:t>
            </a:r>
          </a:p>
        </p:txBody>
      </p:sp>
    </p:spTree>
    <p:extLst>
      <p:ext uri="{BB962C8B-B14F-4D97-AF65-F5344CB8AC3E}">
        <p14:creationId xmlns:p14="http://schemas.microsoft.com/office/powerpoint/2010/main" val="276981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30DD2-BBB9-4B96-B0C8-DFD27F7B7B3C}"/>
              </a:ext>
            </a:extLst>
          </p:cNvPr>
          <p:cNvSpPr>
            <a:spLocks noGrp="1"/>
          </p:cNvSpPr>
          <p:nvPr>
            <p:ph type="title"/>
          </p:nvPr>
        </p:nvSpPr>
        <p:spPr/>
        <p:txBody>
          <a:bodyPr/>
          <a:lstStyle/>
          <a:p>
            <a:r>
              <a:rPr lang="en-US" dirty="0"/>
              <a:t>Congress</a:t>
            </a:r>
          </a:p>
        </p:txBody>
      </p:sp>
      <p:pic>
        <p:nvPicPr>
          <p:cNvPr id="7" name="Picture Placeholder 6">
            <a:extLst>
              <a:ext uri="{FF2B5EF4-FFF2-40B4-BE49-F238E27FC236}">
                <a16:creationId xmlns:a16="http://schemas.microsoft.com/office/drawing/2014/main" id="{E8EBE10D-D9A3-4BCC-8191-8977DA5B1065}"/>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6068" b="6068"/>
          <a:stretch>
            <a:fillRect/>
          </a:stretch>
        </p:blipFill>
        <p:spPr/>
      </p:pic>
      <p:sp>
        <p:nvSpPr>
          <p:cNvPr id="4" name="Content Placeholder 3">
            <a:extLst>
              <a:ext uri="{FF2B5EF4-FFF2-40B4-BE49-F238E27FC236}">
                <a16:creationId xmlns:a16="http://schemas.microsoft.com/office/drawing/2014/main" id="{20F18B30-61C2-4C4D-B1ED-B9D014FF3C78}"/>
              </a:ext>
            </a:extLst>
          </p:cNvPr>
          <p:cNvSpPr>
            <a:spLocks noGrp="1"/>
          </p:cNvSpPr>
          <p:nvPr>
            <p:ph idx="10"/>
          </p:nvPr>
        </p:nvSpPr>
        <p:spPr/>
        <p:txBody>
          <a:bodyPr>
            <a:normAutofit/>
          </a:bodyPr>
          <a:lstStyle/>
          <a:p>
            <a:r>
              <a:rPr lang="en-US" dirty="0">
                <a:solidFill>
                  <a:srgbClr val="FF0000"/>
                </a:solidFill>
              </a:rPr>
              <a:t>Congress decided to call the president “Mr. President.”</a:t>
            </a:r>
          </a:p>
          <a:p>
            <a:r>
              <a:rPr lang="en-US" dirty="0">
                <a:solidFill>
                  <a:srgbClr val="FF0000"/>
                </a:solidFill>
              </a:rPr>
              <a:t>Congress had to figure out how to resolve a huge national debt without raising taxes.</a:t>
            </a:r>
          </a:p>
        </p:txBody>
      </p:sp>
      <p:sp>
        <p:nvSpPr>
          <p:cNvPr id="6" name="TextBox 5">
            <a:extLst>
              <a:ext uri="{FF2B5EF4-FFF2-40B4-BE49-F238E27FC236}">
                <a16:creationId xmlns:a16="http://schemas.microsoft.com/office/drawing/2014/main" id="{6B46ED8C-2F53-488E-A1AC-2A784166DA45}"/>
              </a:ext>
            </a:extLst>
          </p:cNvPr>
          <p:cNvSpPr txBox="1"/>
          <p:nvPr/>
        </p:nvSpPr>
        <p:spPr>
          <a:xfrm>
            <a:off x="0" y="5956801"/>
            <a:ext cx="2617076"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James Madison</a:t>
            </a:r>
          </a:p>
        </p:txBody>
      </p:sp>
    </p:spTree>
    <p:extLst>
      <p:ext uri="{BB962C8B-B14F-4D97-AF65-F5344CB8AC3E}">
        <p14:creationId xmlns:p14="http://schemas.microsoft.com/office/powerpoint/2010/main" val="370547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C79F4-A572-4234-8E2E-D7423C340F85}"/>
              </a:ext>
            </a:extLst>
          </p:cNvPr>
          <p:cNvSpPr>
            <a:spLocks noGrp="1"/>
          </p:cNvSpPr>
          <p:nvPr>
            <p:ph type="title"/>
          </p:nvPr>
        </p:nvSpPr>
        <p:spPr/>
        <p:txBody>
          <a:bodyPr/>
          <a:lstStyle/>
          <a:p>
            <a:r>
              <a:rPr lang="en-US" dirty="0"/>
              <a:t>Bill of rights</a:t>
            </a:r>
          </a:p>
        </p:txBody>
      </p:sp>
      <p:pic>
        <p:nvPicPr>
          <p:cNvPr id="6" name="Picture Placeholder 5" descr="Text&#10;&#10;Description automatically generated">
            <a:extLst>
              <a:ext uri="{FF2B5EF4-FFF2-40B4-BE49-F238E27FC236}">
                <a16:creationId xmlns:a16="http://schemas.microsoft.com/office/drawing/2014/main" id="{6FDF6B66-33F3-4F0E-B2A4-F50E4FE92E29}"/>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328" t="1802" r="2219" b="4837"/>
          <a:stretch/>
        </p:blipFill>
        <p:spPr>
          <a:xfrm>
            <a:off x="1" y="1819072"/>
            <a:ext cx="4844374" cy="5038928"/>
          </a:xfrm>
        </p:spPr>
      </p:pic>
      <p:sp>
        <p:nvSpPr>
          <p:cNvPr id="4" name="Content Placeholder 3">
            <a:extLst>
              <a:ext uri="{FF2B5EF4-FFF2-40B4-BE49-F238E27FC236}">
                <a16:creationId xmlns:a16="http://schemas.microsoft.com/office/drawing/2014/main" id="{4C32412B-0AE0-4A8F-9004-2EE9A2E9A1EA}"/>
              </a:ext>
            </a:extLst>
          </p:cNvPr>
          <p:cNvSpPr>
            <a:spLocks noGrp="1"/>
          </p:cNvSpPr>
          <p:nvPr>
            <p:ph idx="10"/>
          </p:nvPr>
        </p:nvSpPr>
        <p:spPr/>
        <p:txBody>
          <a:bodyPr>
            <a:normAutofit/>
          </a:bodyPr>
          <a:lstStyle/>
          <a:p>
            <a:r>
              <a:rPr lang="en-US" dirty="0">
                <a:solidFill>
                  <a:srgbClr val="FF0000"/>
                </a:solidFill>
              </a:rPr>
              <a:t>The </a:t>
            </a:r>
            <a:r>
              <a:rPr lang="en-US" b="1" dirty="0">
                <a:solidFill>
                  <a:srgbClr val="FF0000"/>
                </a:solidFill>
              </a:rPr>
              <a:t>Bill of Rights</a:t>
            </a:r>
            <a:r>
              <a:rPr lang="en-US" dirty="0">
                <a:solidFill>
                  <a:srgbClr val="FF0000"/>
                </a:solidFill>
              </a:rPr>
              <a:t> were the first ten amendments to the Constitution.</a:t>
            </a:r>
          </a:p>
          <a:p>
            <a:pPr lvl="1"/>
            <a:r>
              <a:rPr lang="en-US" dirty="0"/>
              <a:t>Freedoms of conscience and expression​ (1)</a:t>
            </a:r>
          </a:p>
          <a:p>
            <a:pPr lvl="1"/>
            <a:r>
              <a:rPr lang="en-US" dirty="0"/>
              <a:t>The security rights of the individual (2-4)​</a:t>
            </a:r>
          </a:p>
          <a:p>
            <a:pPr lvl="1"/>
            <a:r>
              <a:rPr lang="en-US" dirty="0"/>
              <a:t>Guarantee of fair judicial procedures for the accused​ (5-8)</a:t>
            </a:r>
          </a:p>
          <a:p>
            <a:pPr lvl="1"/>
            <a:r>
              <a:rPr lang="en-US" dirty="0"/>
              <a:t>Further restrictions on national powers​ (9-10)</a:t>
            </a:r>
          </a:p>
        </p:txBody>
      </p:sp>
    </p:spTree>
    <p:extLst>
      <p:ext uri="{BB962C8B-B14F-4D97-AF65-F5344CB8AC3E}">
        <p14:creationId xmlns:p14="http://schemas.microsoft.com/office/powerpoint/2010/main" val="214042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37F53-92C6-46C6-B3F6-2CE5EBE85965}"/>
              </a:ext>
            </a:extLst>
          </p:cNvPr>
          <p:cNvSpPr>
            <a:spLocks noGrp="1"/>
          </p:cNvSpPr>
          <p:nvPr>
            <p:ph type="title"/>
          </p:nvPr>
        </p:nvSpPr>
        <p:spPr/>
        <p:txBody>
          <a:bodyPr/>
          <a:lstStyle/>
          <a:p>
            <a:r>
              <a:rPr lang="en-US" dirty="0"/>
              <a:t>Hamilton’s plans</a:t>
            </a:r>
          </a:p>
        </p:txBody>
      </p:sp>
      <p:pic>
        <p:nvPicPr>
          <p:cNvPr id="7" name="Picture Placeholder 6" descr="A person standing in a dark room&#10;&#10;Description automatically generated">
            <a:extLst>
              <a:ext uri="{FF2B5EF4-FFF2-40B4-BE49-F238E27FC236}">
                <a16:creationId xmlns:a16="http://schemas.microsoft.com/office/drawing/2014/main" id="{A95CDBA0-0E95-44A2-8B98-F7C5D0D666F5}"/>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6106" b="6106"/>
          <a:stretch>
            <a:fillRect/>
          </a:stretch>
        </p:blipFill>
        <p:spPr/>
      </p:pic>
      <p:sp>
        <p:nvSpPr>
          <p:cNvPr id="4" name="Content Placeholder 3">
            <a:extLst>
              <a:ext uri="{FF2B5EF4-FFF2-40B4-BE49-F238E27FC236}">
                <a16:creationId xmlns:a16="http://schemas.microsoft.com/office/drawing/2014/main" id="{33925E16-99D8-492A-A9B1-E5BCFB350F23}"/>
              </a:ext>
            </a:extLst>
          </p:cNvPr>
          <p:cNvSpPr>
            <a:spLocks noGrp="1"/>
          </p:cNvSpPr>
          <p:nvPr>
            <p:ph idx="10"/>
          </p:nvPr>
        </p:nvSpPr>
        <p:spPr/>
        <p:txBody>
          <a:bodyPr/>
          <a:lstStyle/>
          <a:p>
            <a:r>
              <a:rPr lang="en-US" dirty="0"/>
              <a:t>Hamilton published four influential reports.</a:t>
            </a:r>
          </a:p>
          <a:p>
            <a:pPr lvl="1"/>
            <a:r>
              <a:rPr lang="en-US" dirty="0"/>
              <a:t>Resolving the nation’s debt problem</a:t>
            </a:r>
          </a:p>
          <a:p>
            <a:pPr lvl="1"/>
            <a:r>
              <a:rPr lang="en-US" dirty="0"/>
              <a:t>Establishing a national bank</a:t>
            </a:r>
          </a:p>
          <a:p>
            <a:pPr lvl="1"/>
            <a:r>
              <a:rPr lang="en-US" dirty="0"/>
              <a:t>Encouraging manufacturing and economic expansion</a:t>
            </a:r>
          </a:p>
          <a:p>
            <a:r>
              <a:rPr lang="en-US" dirty="0"/>
              <a:t>Most of his proposals were shaped into law.</a:t>
            </a:r>
          </a:p>
        </p:txBody>
      </p:sp>
      <p:sp>
        <p:nvSpPr>
          <p:cNvPr id="6" name="TextBox 5">
            <a:extLst>
              <a:ext uri="{FF2B5EF4-FFF2-40B4-BE49-F238E27FC236}">
                <a16:creationId xmlns:a16="http://schemas.microsoft.com/office/drawing/2014/main" id="{BB84652D-15D0-4D87-94BE-AEBCBCF591B2}"/>
              </a:ext>
            </a:extLst>
          </p:cNvPr>
          <p:cNvSpPr txBox="1"/>
          <p:nvPr/>
        </p:nvSpPr>
        <p:spPr>
          <a:xfrm>
            <a:off x="-1" y="5956801"/>
            <a:ext cx="3092335"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Alexander Hamilton</a:t>
            </a:r>
          </a:p>
        </p:txBody>
      </p:sp>
    </p:spTree>
    <p:extLst>
      <p:ext uri="{BB962C8B-B14F-4D97-AF65-F5344CB8AC3E}">
        <p14:creationId xmlns:p14="http://schemas.microsoft.com/office/powerpoint/2010/main" val="236302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9DBDE8-628D-4066-8725-FDABC7B767F8}"/>
              </a:ext>
            </a:extLst>
          </p:cNvPr>
          <p:cNvSpPr>
            <a:spLocks noGrp="1"/>
          </p:cNvSpPr>
          <p:nvPr>
            <p:ph idx="1"/>
          </p:nvPr>
        </p:nvSpPr>
        <p:spPr/>
        <p:txBody>
          <a:bodyPr/>
          <a:lstStyle/>
          <a:p>
            <a:r>
              <a:rPr lang="en-US" dirty="0">
                <a:solidFill>
                  <a:srgbClr val="FF0000"/>
                </a:solidFill>
              </a:rPr>
              <a:t>Hamilton’s </a:t>
            </a:r>
            <a:r>
              <a:rPr lang="en-US" i="1" dirty="0">
                <a:solidFill>
                  <a:srgbClr val="FF0000"/>
                </a:solidFill>
              </a:rPr>
              <a:t>Report on Public Credit</a:t>
            </a:r>
            <a:r>
              <a:rPr lang="en-US" dirty="0">
                <a:solidFill>
                  <a:srgbClr val="FF0000"/>
                </a:solidFill>
              </a:rPr>
              <a:t> called for government debt to be paid.</a:t>
            </a:r>
          </a:p>
          <a:p>
            <a:r>
              <a:rPr lang="en-US" dirty="0">
                <a:solidFill>
                  <a:srgbClr val="FF0000"/>
                </a:solidFill>
              </a:rPr>
              <a:t>Debt </a:t>
            </a:r>
            <a:r>
              <a:rPr lang="en-US" b="1" dirty="0">
                <a:solidFill>
                  <a:srgbClr val="FF0000"/>
                </a:solidFill>
              </a:rPr>
              <a:t>funding</a:t>
            </a:r>
            <a:r>
              <a:rPr lang="en-US" dirty="0">
                <a:solidFill>
                  <a:srgbClr val="FF0000"/>
                </a:solidFill>
              </a:rPr>
              <a:t> proposed that the federal government to use bonds as currency.</a:t>
            </a:r>
          </a:p>
          <a:p>
            <a:r>
              <a:rPr lang="en-US" b="1" dirty="0">
                <a:solidFill>
                  <a:srgbClr val="FF0000"/>
                </a:solidFill>
              </a:rPr>
              <a:t>Assumption</a:t>
            </a:r>
            <a:r>
              <a:rPr lang="en-US" dirty="0">
                <a:solidFill>
                  <a:srgbClr val="FF0000"/>
                </a:solidFill>
              </a:rPr>
              <a:t> required the national government to takeover all state debts.</a:t>
            </a:r>
          </a:p>
          <a:p>
            <a:pPr lvl="1"/>
            <a:r>
              <a:rPr lang="en-US" dirty="0"/>
              <a:t>Madison and Hamilton disagreed.</a:t>
            </a:r>
          </a:p>
          <a:p>
            <a:pPr lvl="1"/>
            <a:r>
              <a:rPr lang="en-US" dirty="0">
                <a:solidFill>
                  <a:srgbClr val="FF0000"/>
                </a:solidFill>
              </a:rPr>
              <a:t>A compromise led to a new capital being built—</a:t>
            </a:r>
            <a:br>
              <a:rPr lang="en-US" dirty="0">
                <a:solidFill>
                  <a:srgbClr val="FF0000"/>
                </a:solidFill>
              </a:rPr>
            </a:br>
            <a:r>
              <a:rPr lang="en-US" dirty="0">
                <a:solidFill>
                  <a:srgbClr val="FF0000"/>
                </a:solidFill>
              </a:rPr>
              <a:t>Washington, D.C.</a:t>
            </a:r>
          </a:p>
        </p:txBody>
      </p:sp>
      <p:sp>
        <p:nvSpPr>
          <p:cNvPr id="3" name="Title 2">
            <a:extLst>
              <a:ext uri="{FF2B5EF4-FFF2-40B4-BE49-F238E27FC236}">
                <a16:creationId xmlns:a16="http://schemas.microsoft.com/office/drawing/2014/main" id="{ECF2CA09-91B3-4985-9C86-5CE29B01856C}"/>
              </a:ext>
            </a:extLst>
          </p:cNvPr>
          <p:cNvSpPr>
            <a:spLocks noGrp="1"/>
          </p:cNvSpPr>
          <p:nvPr>
            <p:ph type="title"/>
          </p:nvPr>
        </p:nvSpPr>
        <p:spPr/>
        <p:txBody>
          <a:bodyPr/>
          <a:lstStyle/>
          <a:p>
            <a:r>
              <a:rPr lang="en-US" i="1" dirty="0"/>
              <a:t>Report on public credit</a:t>
            </a:r>
          </a:p>
        </p:txBody>
      </p:sp>
    </p:spTree>
    <p:extLst>
      <p:ext uri="{BB962C8B-B14F-4D97-AF65-F5344CB8AC3E}">
        <p14:creationId xmlns:p14="http://schemas.microsoft.com/office/powerpoint/2010/main" val="182005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35F32-1D9C-40B5-9D56-E069633A2D24}"/>
              </a:ext>
            </a:extLst>
          </p:cNvPr>
          <p:cNvSpPr>
            <a:spLocks noGrp="1"/>
          </p:cNvSpPr>
          <p:nvPr>
            <p:ph type="title"/>
          </p:nvPr>
        </p:nvSpPr>
        <p:spPr/>
        <p:txBody>
          <a:bodyPr/>
          <a:lstStyle/>
          <a:p>
            <a:r>
              <a:rPr lang="en-US" dirty="0"/>
              <a:t>National bank</a:t>
            </a:r>
          </a:p>
        </p:txBody>
      </p:sp>
      <p:sp>
        <p:nvSpPr>
          <p:cNvPr id="4" name="Content Placeholder 3">
            <a:extLst>
              <a:ext uri="{FF2B5EF4-FFF2-40B4-BE49-F238E27FC236}">
                <a16:creationId xmlns:a16="http://schemas.microsoft.com/office/drawing/2014/main" id="{AA1B0A66-AA60-4E4C-97EA-6EE965DB69A5}"/>
              </a:ext>
            </a:extLst>
          </p:cNvPr>
          <p:cNvSpPr>
            <a:spLocks noGrp="1"/>
          </p:cNvSpPr>
          <p:nvPr>
            <p:ph idx="10"/>
          </p:nvPr>
        </p:nvSpPr>
        <p:spPr/>
        <p:txBody>
          <a:bodyPr>
            <a:normAutofit/>
          </a:bodyPr>
          <a:lstStyle/>
          <a:p>
            <a:r>
              <a:rPr lang="en-US" dirty="0">
                <a:solidFill>
                  <a:srgbClr val="FF0000"/>
                </a:solidFill>
              </a:rPr>
              <a:t>Hamilton wanted a national bank.</a:t>
            </a:r>
          </a:p>
          <a:p>
            <a:pPr lvl="1"/>
            <a:r>
              <a:rPr lang="en-US" dirty="0">
                <a:solidFill>
                  <a:srgbClr val="FF0000"/>
                </a:solidFill>
              </a:rPr>
              <a:t>To issue uniform currency</a:t>
            </a:r>
          </a:p>
          <a:p>
            <a:pPr lvl="1"/>
            <a:r>
              <a:rPr lang="en-US" dirty="0">
                <a:solidFill>
                  <a:srgbClr val="FF0000"/>
                </a:solidFill>
              </a:rPr>
              <a:t>To offer business loans</a:t>
            </a:r>
          </a:p>
          <a:p>
            <a:r>
              <a:rPr lang="en-US" dirty="0"/>
              <a:t>Madison and Jefferson challenged the constitutionality of a national bank.</a:t>
            </a:r>
          </a:p>
          <a:p>
            <a:pPr lvl="1"/>
            <a:endParaRPr lang="en-US" dirty="0"/>
          </a:p>
        </p:txBody>
      </p:sp>
      <p:sp>
        <p:nvSpPr>
          <p:cNvPr id="14" name="TextBox 13">
            <a:extLst>
              <a:ext uri="{FF2B5EF4-FFF2-40B4-BE49-F238E27FC236}">
                <a16:creationId xmlns:a16="http://schemas.microsoft.com/office/drawing/2014/main" id="{C153F302-56D9-4FD0-A420-8017D25789CB}"/>
              </a:ext>
            </a:extLst>
          </p:cNvPr>
          <p:cNvSpPr txBox="1"/>
          <p:nvPr/>
        </p:nvSpPr>
        <p:spPr>
          <a:xfrm>
            <a:off x="-1" y="5956801"/>
            <a:ext cx="4141077"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First Bank of Pennsylvania</a:t>
            </a:r>
          </a:p>
        </p:txBody>
      </p:sp>
    </p:spTree>
    <p:extLst>
      <p:ext uri="{BB962C8B-B14F-4D97-AF65-F5344CB8AC3E}">
        <p14:creationId xmlns:p14="http://schemas.microsoft.com/office/powerpoint/2010/main" val="312157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35F32-1D9C-40B5-9D56-E069633A2D24}"/>
              </a:ext>
            </a:extLst>
          </p:cNvPr>
          <p:cNvSpPr>
            <a:spLocks noGrp="1"/>
          </p:cNvSpPr>
          <p:nvPr>
            <p:ph type="title"/>
          </p:nvPr>
        </p:nvSpPr>
        <p:spPr/>
        <p:txBody>
          <a:bodyPr/>
          <a:lstStyle/>
          <a:p>
            <a:r>
              <a:rPr lang="en-US" dirty="0"/>
              <a:t>National bank</a:t>
            </a:r>
          </a:p>
        </p:txBody>
      </p:sp>
      <p:sp>
        <p:nvSpPr>
          <p:cNvPr id="4" name="Content Placeholder 3">
            <a:extLst>
              <a:ext uri="{FF2B5EF4-FFF2-40B4-BE49-F238E27FC236}">
                <a16:creationId xmlns:a16="http://schemas.microsoft.com/office/drawing/2014/main" id="{AA1B0A66-AA60-4E4C-97EA-6EE965DB69A5}"/>
              </a:ext>
            </a:extLst>
          </p:cNvPr>
          <p:cNvSpPr>
            <a:spLocks noGrp="1"/>
          </p:cNvSpPr>
          <p:nvPr>
            <p:ph idx="10"/>
          </p:nvPr>
        </p:nvSpPr>
        <p:spPr/>
        <p:txBody>
          <a:bodyPr>
            <a:normAutofit/>
          </a:bodyPr>
          <a:lstStyle/>
          <a:p>
            <a:r>
              <a:rPr lang="en-US" i="0" u="none" strike="noStrike" dirty="0">
                <a:solidFill>
                  <a:srgbClr val="FF0000"/>
                </a:solidFill>
                <a:effectLst/>
                <a:latin typeface="Arial" panose="020B0604020202020204" pitchFamily="34" charset="0"/>
              </a:rPr>
              <a:t>How to interpret the Constitution?</a:t>
            </a:r>
          </a:p>
          <a:p>
            <a:pPr lvl="1"/>
            <a:r>
              <a:rPr lang="en-US" b="1" i="0" u="none" strike="noStrike" dirty="0">
                <a:solidFill>
                  <a:srgbClr val="FF0000"/>
                </a:solidFill>
                <a:effectLst/>
                <a:latin typeface="Arial" panose="020B0604020202020204" pitchFamily="34" charset="0"/>
              </a:rPr>
              <a:t>Loose constructionists</a:t>
            </a:r>
            <a:r>
              <a:rPr lang="en-US" b="0" i="0" u="none" strike="noStrike" dirty="0">
                <a:solidFill>
                  <a:srgbClr val="FF0000"/>
                </a:solidFill>
                <a:effectLst/>
                <a:latin typeface="Arial" panose="020B0604020202020204" pitchFamily="34" charset="0"/>
              </a:rPr>
              <a:t> advocated more </a:t>
            </a:r>
            <a:r>
              <a:rPr lang="en-US" dirty="0">
                <a:solidFill>
                  <a:srgbClr val="FF0000"/>
                </a:solidFill>
              </a:rPr>
              <a:t>flexibility</a:t>
            </a:r>
            <a:r>
              <a:rPr lang="en-US" b="0" i="0" u="none" strike="noStrike" dirty="0">
                <a:solidFill>
                  <a:srgbClr val="FF0000"/>
                </a:solidFill>
                <a:effectLst/>
                <a:latin typeface="Arial" panose="020B0604020202020204" pitchFamily="34" charset="0"/>
              </a:rPr>
              <a:t> on a given issue.</a:t>
            </a:r>
            <a:r>
              <a:rPr lang="en-US" b="0" i="0" dirty="0">
                <a:solidFill>
                  <a:srgbClr val="FF0000"/>
                </a:solidFill>
                <a:effectLst/>
              </a:rPr>
              <a:t>​</a:t>
            </a:r>
            <a:endParaRPr lang="en-US" dirty="0">
              <a:solidFill>
                <a:srgbClr val="FF0000"/>
              </a:solidFill>
              <a:latin typeface="Segoe UI" panose="020B0502040204020203" pitchFamily="34" charset="0"/>
            </a:endParaRPr>
          </a:p>
          <a:p>
            <a:pPr lvl="1"/>
            <a:r>
              <a:rPr lang="en-US" b="1" i="0" u="none" strike="noStrike" dirty="0">
                <a:solidFill>
                  <a:srgbClr val="FF0000"/>
                </a:solidFill>
                <a:effectLst/>
                <a:latin typeface="Arial" panose="020B0604020202020204" pitchFamily="34" charset="0"/>
              </a:rPr>
              <a:t>Strict constructionists</a:t>
            </a:r>
            <a:r>
              <a:rPr lang="en-US" b="0" i="0" u="none" strike="noStrike" dirty="0">
                <a:solidFill>
                  <a:srgbClr val="FF0000"/>
                </a:solidFill>
                <a:effectLst/>
                <a:latin typeface="Arial" panose="020B0604020202020204" pitchFamily="34" charset="0"/>
              </a:rPr>
              <a:t> held to a closer reading of the constitutional text.</a:t>
            </a:r>
            <a:r>
              <a:rPr lang="en-US" b="0" i="0" dirty="0">
                <a:solidFill>
                  <a:srgbClr val="FF0000"/>
                </a:solidFill>
                <a:effectLst/>
                <a:latin typeface="Arial" panose="020B0604020202020204" pitchFamily="34" charset="0"/>
              </a:rPr>
              <a:t>​</a:t>
            </a:r>
          </a:p>
          <a:p>
            <a:r>
              <a:rPr lang="en-US" dirty="0">
                <a:solidFill>
                  <a:srgbClr val="FF0000"/>
                </a:solidFill>
              </a:rPr>
              <a:t>Washington signed the bill creating the first </a:t>
            </a:r>
            <a:r>
              <a:rPr lang="en-US" b="1" dirty="0">
                <a:solidFill>
                  <a:srgbClr val="FF0000"/>
                </a:solidFill>
              </a:rPr>
              <a:t>National Bank</a:t>
            </a:r>
            <a:r>
              <a:rPr lang="en-US" dirty="0">
                <a:solidFill>
                  <a:srgbClr val="FF0000"/>
                </a:solidFill>
              </a:rPr>
              <a:t>.</a:t>
            </a:r>
            <a:endParaRPr lang="en-US" b="0" i="0" dirty="0">
              <a:solidFill>
                <a:srgbClr val="FF0000"/>
              </a:solidFill>
              <a:effectLst/>
              <a:latin typeface="Segoe UI" panose="020B0502040204020203" pitchFamily="34" charset="0"/>
            </a:endParaRPr>
          </a:p>
          <a:p>
            <a:pPr lvl="1"/>
            <a:endParaRPr lang="en-US" dirty="0"/>
          </a:p>
        </p:txBody>
      </p:sp>
      <p:sp>
        <p:nvSpPr>
          <p:cNvPr id="14" name="TextBox 13">
            <a:extLst>
              <a:ext uri="{FF2B5EF4-FFF2-40B4-BE49-F238E27FC236}">
                <a16:creationId xmlns:a16="http://schemas.microsoft.com/office/drawing/2014/main" id="{C153F302-56D9-4FD0-A420-8017D25789CB}"/>
              </a:ext>
            </a:extLst>
          </p:cNvPr>
          <p:cNvSpPr txBox="1"/>
          <p:nvPr/>
        </p:nvSpPr>
        <p:spPr>
          <a:xfrm>
            <a:off x="-1" y="5956801"/>
            <a:ext cx="4141077" cy="461665"/>
          </a:xfrm>
          <a:prstGeom prst="rect">
            <a:avLst/>
          </a:prstGeom>
          <a:solidFill>
            <a:srgbClr val="1F497D"/>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Arial"/>
                <a:ea typeface="+mn-ea"/>
                <a:cs typeface="+mn-cs"/>
              </a:rPr>
              <a:t>First Bank of Pennsylvania</a:t>
            </a:r>
          </a:p>
        </p:txBody>
      </p:sp>
    </p:spTree>
    <p:extLst>
      <p:ext uri="{BB962C8B-B14F-4D97-AF65-F5344CB8AC3E}">
        <p14:creationId xmlns:p14="http://schemas.microsoft.com/office/powerpoint/2010/main" val="137254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What three executive departments did Washington organize after taking office? Whom did he appoint to head each department?</a:t>
            </a:r>
          </a:p>
          <a:p>
            <a:pPr marL="339725" indent="0">
              <a:buClr>
                <a:schemeClr val="tx2"/>
              </a:buClr>
              <a:buNone/>
            </a:pPr>
            <a:r>
              <a:rPr lang="en-US" sz="2400" dirty="0">
                <a:solidFill>
                  <a:schemeClr val="tx1">
                    <a:lumMod val="65000"/>
                    <a:lumOff val="35000"/>
                  </a:schemeClr>
                </a:solidFill>
              </a:rPr>
              <a:t>State—Thomas Jefferson; Treasury—Alexander Hamilton; War—Henry Knox (p. 139)</a:t>
            </a:r>
          </a:p>
          <a:p>
            <a:pPr marL="339725" indent="0">
              <a:buClr>
                <a:schemeClr val="tx2"/>
              </a:buClr>
              <a:buNone/>
            </a:pPr>
            <a:endParaRPr lang="en-US" sz="1300" dirty="0">
              <a:solidFill>
                <a:schemeClr val="tx1">
                  <a:lumMod val="65000"/>
                  <a:lumOff val="35000"/>
                </a:schemeClr>
              </a:solidFill>
            </a:endParaRPr>
          </a:p>
          <a:p>
            <a:pPr>
              <a:buClr>
                <a:schemeClr val="tx2"/>
              </a:buClr>
            </a:pPr>
            <a:r>
              <a:rPr lang="en-US" sz="2400" dirty="0">
                <a:solidFill>
                  <a:schemeClr val="tx2"/>
                </a:solidFill>
              </a:rPr>
              <a:t>Name and describe the two major points of Hamilton’s </a:t>
            </a:r>
            <a:r>
              <a:rPr lang="en-US" sz="2400" i="1" dirty="0">
                <a:solidFill>
                  <a:schemeClr val="tx2"/>
                </a:solidFill>
              </a:rPr>
              <a:t>Report on Public Credit</a:t>
            </a:r>
            <a:r>
              <a:rPr lang="en-US" sz="2400" dirty="0">
                <a:solidFill>
                  <a:schemeClr val="tx2"/>
                </a:solidFill>
              </a:rPr>
              <a:t>.</a:t>
            </a:r>
          </a:p>
          <a:p>
            <a:pPr marL="339725" indent="0">
              <a:buClr>
                <a:schemeClr val="tx2"/>
              </a:buClr>
              <a:buNone/>
            </a:pPr>
            <a:r>
              <a:rPr lang="en-US" sz="2400" dirty="0">
                <a:solidFill>
                  <a:schemeClr val="tx1">
                    <a:lumMod val="65000"/>
                    <a:lumOff val="35000"/>
                  </a:schemeClr>
                </a:solidFill>
              </a:rPr>
              <a:t>funding—providing bonds to those whom the Continental Congress owed money for goods or services provided during the War for Independence; assumption—the federal government’s taking on all the war debts of the states (p. 142)</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03224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What two benefits did Alexander Hamilton believe a national bank would bring to the United States?</a:t>
            </a:r>
          </a:p>
          <a:p>
            <a:pPr marL="339725" indent="0">
              <a:buClr>
                <a:schemeClr val="tx2"/>
              </a:buClr>
              <a:buNone/>
            </a:pPr>
            <a:r>
              <a:rPr lang="en-US" sz="2400" dirty="0">
                <a:solidFill>
                  <a:schemeClr val="tx1">
                    <a:lumMod val="65000"/>
                    <a:lumOff val="35000"/>
                  </a:schemeClr>
                </a:solidFill>
              </a:rPr>
              <a:t>a uniform currency and a source for business loans, thereby encouraging economic </a:t>
            </a:r>
            <a:r>
              <a:rPr lang="en-US" sz="2400">
                <a:solidFill>
                  <a:schemeClr val="tx1">
                    <a:lumMod val="65000"/>
                    <a:lumOff val="35000"/>
                  </a:schemeClr>
                </a:solidFill>
              </a:rPr>
              <a:t>growth </a:t>
            </a:r>
            <a:br>
              <a:rPr lang="en-US" sz="2400">
                <a:solidFill>
                  <a:schemeClr val="tx1">
                    <a:lumMod val="65000"/>
                    <a:lumOff val="35000"/>
                  </a:schemeClr>
                </a:solidFill>
              </a:rPr>
            </a:br>
            <a:r>
              <a:rPr lang="en-US" sz="2400">
                <a:solidFill>
                  <a:schemeClr val="tx1">
                    <a:lumMod val="65000"/>
                    <a:lumOff val="35000"/>
                  </a:schemeClr>
                </a:solidFill>
              </a:rPr>
              <a:t>(</a:t>
            </a:r>
            <a:r>
              <a:rPr lang="en-US" sz="2400" dirty="0">
                <a:solidFill>
                  <a:schemeClr val="tx1">
                    <a:lumMod val="65000"/>
                    <a:lumOff val="35000"/>
                  </a:schemeClr>
                </a:solidFill>
              </a:rPr>
              <a:t>p. 142)</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562435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8" name="Rectangle 27">
            <a:extLst>
              <a:ext uri="{FF2B5EF4-FFF2-40B4-BE49-F238E27FC236}">
                <a16:creationId xmlns:a16="http://schemas.microsoft.com/office/drawing/2014/main" id="{36B93B81-5ED7-4387-828F-605FD3B1B0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B93C52-5401-44FC-BB56-44552AD0AF12}"/>
              </a:ext>
            </a:extLst>
          </p:cNvPr>
          <p:cNvSpPr>
            <a:spLocks noGrp="1"/>
          </p:cNvSpPr>
          <p:nvPr>
            <p:ph type="title"/>
          </p:nvPr>
        </p:nvSpPr>
        <p:spPr>
          <a:xfrm>
            <a:off x="886659" y="643467"/>
            <a:ext cx="10343532" cy="1149468"/>
          </a:xfrm>
        </p:spPr>
        <p:txBody>
          <a:bodyPr vert="horz" lIns="91440" tIns="45720" rIns="91440" bIns="45720" rtlCol="0" anchor="ctr">
            <a:normAutofit/>
          </a:bodyPr>
          <a:lstStyle/>
          <a:p>
            <a:r>
              <a:rPr lang="en-US" sz="4800" dirty="0">
                <a:solidFill>
                  <a:schemeClr val="tx1"/>
                </a:solidFill>
              </a:rPr>
              <a:t>Big Ideas</a:t>
            </a:r>
          </a:p>
        </p:txBody>
      </p:sp>
      <p:sp>
        <p:nvSpPr>
          <p:cNvPr id="3" name="Content Placeholder 2">
            <a:extLst>
              <a:ext uri="{FF2B5EF4-FFF2-40B4-BE49-F238E27FC236}">
                <a16:creationId xmlns:a16="http://schemas.microsoft.com/office/drawing/2014/main" id="{64424419-454F-476E-881E-68E454DE169C}"/>
              </a:ext>
            </a:extLst>
          </p:cNvPr>
          <p:cNvSpPr>
            <a:spLocks noGrp="1"/>
          </p:cNvSpPr>
          <p:nvPr>
            <p:ph idx="1"/>
          </p:nvPr>
        </p:nvSpPr>
        <p:spPr>
          <a:xfrm>
            <a:off x="886659" y="1925619"/>
            <a:ext cx="10245629" cy="4206240"/>
          </a:xfrm>
        </p:spPr>
        <p:txBody>
          <a:bodyPr vert="horz" lIns="91440" tIns="45720" rIns="91440" bIns="45720" rtlCol="0" anchor="t">
            <a:normAutofit/>
          </a:bodyPr>
          <a:lstStyle/>
          <a:p>
            <a:pPr marL="788670" indent="-457200">
              <a:buAutoNum type="arabicPeriod"/>
            </a:pPr>
            <a:r>
              <a:rPr lang="en-US" dirty="0">
                <a:latin typeface="Arial"/>
                <a:cs typeface="Arial"/>
              </a:rPr>
              <a:t>What challenges did the new government face during its early years?</a:t>
            </a:r>
            <a:endParaRPr lang="en-US" dirty="0"/>
          </a:p>
          <a:p>
            <a:pPr marL="788670" indent="-457200">
              <a:buAutoNum type="arabicPeriod"/>
            </a:pPr>
            <a:r>
              <a:rPr lang="en-US" dirty="0">
                <a:latin typeface="Arial"/>
                <a:cs typeface="Arial"/>
              </a:rPr>
              <a:t>What differing viewpoints led to the development of political parties?</a:t>
            </a:r>
          </a:p>
          <a:p>
            <a:pPr marL="788670" indent="-457200">
              <a:buAutoNum type="arabicPeriod"/>
            </a:pPr>
            <a:r>
              <a:rPr lang="en-US" dirty="0">
                <a:latin typeface="Arial"/>
                <a:cs typeface="Arial"/>
              </a:rPr>
              <a:t>What led to the decline of the Federalist party?</a:t>
            </a:r>
          </a:p>
        </p:txBody>
      </p:sp>
      <p:sp>
        <p:nvSpPr>
          <p:cNvPr id="30" name="Rectangle 29">
            <a:extLst>
              <a:ext uri="{FF2B5EF4-FFF2-40B4-BE49-F238E27FC236}">
                <a16:creationId xmlns:a16="http://schemas.microsoft.com/office/drawing/2014/main" id="{61951AA0-DD9C-4514-A46F-ABF18C50E5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6746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What is the difference between a “strict constructionist” and a “loose constructionist”? Evaluate how the opposing viewpoints of Jefferson and Hamilton regarding this issue affected their positions regarding the national bank.</a:t>
            </a:r>
            <a:endParaRPr lang="en-US" sz="2400" dirty="0">
              <a:solidFill>
                <a:schemeClr val="tx1">
                  <a:lumMod val="65000"/>
                  <a:lumOff val="35000"/>
                </a:schemeClr>
              </a:solidFill>
            </a:endParaRP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855282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marL="339725" indent="0">
              <a:buClr>
                <a:schemeClr val="tx2"/>
              </a:buClr>
              <a:buNone/>
            </a:pPr>
            <a:r>
              <a:rPr lang="en-US" sz="2400" dirty="0">
                <a:solidFill>
                  <a:schemeClr val="tx1">
                    <a:lumMod val="65000"/>
                    <a:lumOff val="35000"/>
                  </a:schemeClr>
                </a:solidFill>
              </a:rPr>
              <a:t>Strict constructionists interpret the Constitution narrowly; loose (or broad) constructionists favor flexibility in interpreting the Constitution. </a:t>
            </a:r>
          </a:p>
          <a:p>
            <a:pPr marL="339725" indent="0">
              <a:buClr>
                <a:schemeClr val="tx2"/>
              </a:buClr>
              <a:buNone/>
            </a:pPr>
            <a:r>
              <a:rPr lang="en-US" sz="2400" dirty="0">
                <a:solidFill>
                  <a:schemeClr val="tx1">
                    <a:lumMod val="65000"/>
                    <a:lumOff val="35000"/>
                  </a:schemeClr>
                </a:solidFill>
              </a:rPr>
              <a:t>Hamilton believed that Congress should establish a national bank in order to fulfill its duties stated in the Constitution. He, as a loose constructionist, believed that if the Constitution specified an end, then unspecified means could be used to reach that end. </a:t>
            </a:r>
          </a:p>
          <a:p>
            <a:pPr marL="339725" indent="0">
              <a:buClr>
                <a:schemeClr val="tx2"/>
              </a:buClr>
              <a:buNone/>
            </a:pPr>
            <a:r>
              <a:rPr lang="en-US" sz="2400" dirty="0">
                <a:solidFill>
                  <a:schemeClr val="tx1">
                    <a:lumMod val="65000"/>
                    <a:lumOff val="35000"/>
                  </a:schemeClr>
                </a:solidFill>
              </a:rPr>
              <a:t>Jefferson opposed a national bank. He, as a strict constructionist, believed that if the Constitution did not specifically permit something (such as a national bank), then it prohibited it.</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008821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Was it a good or a bad idea for Washington to staff his cabinet with men having such opposite views of government as Jefferson and Hamilton? Support your answer.</a:t>
            </a:r>
          </a:p>
          <a:p>
            <a:pPr marL="339725" indent="0">
              <a:buClr>
                <a:schemeClr val="tx2"/>
              </a:buClr>
              <a:buNone/>
            </a:pPr>
            <a:r>
              <a:rPr lang="en-US" sz="2400" dirty="0">
                <a:solidFill>
                  <a:schemeClr val="tx1">
                    <a:lumMod val="65000"/>
                    <a:lumOff val="35000"/>
                  </a:schemeClr>
                </a:solidFill>
              </a:rPr>
              <a:t>On one hand, perhaps Washington reasoned that from such sharp disagreement would come a strong, practical compromise. On the other hand, with two men so committed to their views as Jefferson and Hamilton were, there tended to be more division and distrust than compromise and harmony.</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114547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706EF-CA98-4243-BE55-C29423787549}"/>
              </a:ext>
            </a:extLst>
          </p:cNvPr>
          <p:cNvSpPr>
            <a:spLocks noGrp="1"/>
          </p:cNvSpPr>
          <p:nvPr>
            <p:ph type="title"/>
          </p:nvPr>
        </p:nvSpPr>
        <p:spPr/>
        <p:txBody>
          <a:bodyPr/>
          <a:lstStyle/>
          <a:p>
            <a:r>
              <a:rPr lang="en-US" sz="4800" dirty="0">
                <a:latin typeface="Arial"/>
                <a:cs typeface="Arial"/>
              </a:rPr>
              <a:t>Emerging political parties</a:t>
            </a:r>
            <a:endParaRPr lang="en-US" sz="4800" dirty="0"/>
          </a:p>
        </p:txBody>
      </p:sp>
      <p:sp>
        <p:nvSpPr>
          <p:cNvPr id="3" name="Text Placeholder 2">
            <a:extLst>
              <a:ext uri="{FF2B5EF4-FFF2-40B4-BE49-F238E27FC236}">
                <a16:creationId xmlns:a16="http://schemas.microsoft.com/office/drawing/2014/main" id="{EBF50370-D3A9-43F2-B33F-0D95AF3B7FD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5777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1A6D86F0-98E0-4468-9315-41BF7B0F2E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654920D5-3C51-475B-8F6C-C4045E6AAF26}"/>
              </a:ext>
            </a:extLst>
          </p:cNvPr>
          <p:cNvSpPr>
            <a:spLocks noGrp="1"/>
          </p:cNvSpPr>
          <p:nvPr>
            <p:ph type="title"/>
          </p:nvPr>
        </p:nvSpPr>
        <p:spPr>
          <a:xfrm>
            <a:off x="622570" y="838646"/>
            <a:ext cx="3709991" cy="5180709"/>
          </a:xfrm>
        </p:spPr>
        <p:txBody>
          <a:bodyPr>
            <a:normAutofit/>
          </a:bodyPr>
          <a:lstStyle/>
          <a:p>
            <a:r>
              <a:rPr lang="en-US" sz="3600" dirty="0"/>
              <a:t>Guiding questions</a:t>
            </a:r>
          </a:p>
        </p:txBody>
      </p:sp>
      <p:sp useBgFill="1">
        <p:nvSpPr>
          <p:cNvPr id="17" name="Rectangle 9">
            <a:extLst>
              <a:ext uri="{FF2B5EF4-FFF2-40B4-BE49-F238E27FC236}">
                <a16:creationId xmlns:a16="http://schemas.microsoft.com/office/drawing/2014/main" id="{CE957058-57AD-46A9-BAE9-7145CB3504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2"/>
            <a:ext cx="753770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8EB28912-D815-487D-B472-110D300614C3}"/>
              </a:ext>
            </a:extLst>
          </p:cNvPr>
          <p:cNvSpPr>
            <a:spLocks noGrp="1"/>
          </p:cNvSpPr>
          <p:nvPr>
            <p:ph idx="1"/>
          </p:nvPr>
        </p:nvSpPr>
        <p:spPr>
          <a:xfrm>
            <a:off x="5163670" y="838647"/>
            <a:ext cx="6405759" cy="5180708"/>
          </a:xfrm>
        </p:spPr>
        <p:txBody>
          <a:bodyPr anchor="ctr">
            <a:normAutofit/>
          </a:bodyPr>
          <a:lstStyle/>
          <a:p>
            <a:pPr marL="514350" indent="-514350">
              <a:buClr>
                <a:schemeClr val="tx2"/>
              </a:buClr>
              <a:buFont typeface="+mj-lt"/>
              <a:buAutoNum type="arabicPeriod"/>
            </a:pPr>
            <a:r>
              <a:rPr lang="en-US" dirty="0">
                <a:solidFill>
                  <a:schemeClr val="tx2"/>
                </a:solidFill>
              </a:rPr>
              <a:t>What two political parties developed in the 1790s?</a:t>
            </a:r>
          </a:p>
          <a:p>
            <a:pPr marL="514350" indent="-514350">
              <a:buClr>
                <a:schemeClr val="tx2"/>
              </a:buClr>
              <a:buFont typeface="+mj-lt"/>
              <a:buAutoNum type="arabicPeriod"/>
            </a:pPr>
            <a:r>
              <a:rPr lang="en-US" dirty="0">
                <a:solidFill>
                  <a:schemeClr val="tx2"/>
                </a:solidFill>
              </a:rPr>
              <a:t>How did these political parties differ regarding foreign and domestic challenges?</a:t>
            </a:r>
          </a:p>
          <a:p>
            <a:pPr marL="514350" indent="-514350">
              <a:buClr>
                <a:schemeClr val="tx2"/>
              </a:buClr>
              <a:buFont typeface="+mj-lt"/>
              <a:buAutoNum type="arabicPeriod"/>
            </a:pPr>
            <a:r>
              <a:rPr lang="en-US" dirty="0">
                <a:solidFill>
                  <a:schemeClr val="tx2"/>
                </a:solidFill>
              </a:rPr>
              <a:t>Were the philosophies of these political parties scriptural?</a:t>
            </a:r>
          </a:p>
        </p:txBody>
      </p:sp>
    </p:spTree>
    <p:extLst>
      <p:ext uri="{BB962C8B-B14F-4D97-AF65-F5344CB8AC3E}">
        <p14:creationId xmlns:p14="http://schemas.microsoft.com/office/powerpoint/2010/main" val="38020563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886F5A6-2B13-4206-AE53-10EEE62229FA}"/>
              </a:ext>
            </a:extLst>
          </p:cNvPr>
          <p:cNvSpPr>
            <a:spLocks noGrp="1"/>
          </p:cNvSpPr>
          <p:nvPr>
            <p:ph idx="1"/>
          </p:nvPr>
        </p:nvSpPr>
        <p:spPr/>
        <p:txBody>
          <a:bodyPr>
            <a:normAutofit/>
          </a:bodyPr>
          <a:lstStyle/>
          <a:p>
            <a:r>
              <a:rPr lang="en-US" dirty="0"/>
              <a:t>The founders feared that political parties would rip America apart.</a:t>
            </a:r>
          </a:p>
          <a:p>
            <a:r>
              <a:rPr lang="en-US" dirty="0">
                <a:solidFill>
                  <a:srgbClr val="FF0000"/>
                </a:solidFill>
              </a:rPr>
              <a:t>During the 1790s, two opposing political groups emerged: the </a:t>
            </a:r>
            <a:r>
              <a:rPr lang="en-US" b="1" dirty="0">
                <a:solidFill>
                  <a:srgbClr val="FF0000"/>
                </a:solidFill>
              </a:rPr>
              <a:t>Federalists</a:t>
            </a:r>
            <a:r>
              <a:rPr lang="en-US" dirty="0">
                <a:solidFill>
                  <a:srgbClr val="FF0000"/>
                </a:solidFill>
              </a:rPr>
              <a:t> and the </a:t>
            </a:r>
            <a:r>
              <a:rPr lang="en-US" b="1" dirty="0">
                <a:solidFill>
                  <a:srgbClr val="FF0000"/>
                </a:solidFill>
              </a:rPr>
              <a:t>Republicans</a:t>
            </a:r>
            <a:r>
              <a:rPr lang="en-US" dirty="0">
                <a:solidFill>
                  <a:srgbClr val="FF0000"/>
                </a:solidFill>
              </a:rPr>
              <a:t> (or </a:t>
            </a:r>
            <a:r>
              <a:rPr lang="en-US" b="1" dirty="0">
                <a:solidFill>
                  <a:srgbClr val="FF0000"/>
                </a:solidFill>
              </a:rPr>
              <a:t>Democratic-Republicans</a:t>
            </a:r>
            <a:r>
              <a:rPr lang="en-US" dirty="0">
                <a:solidFill>
                  <a:srgbClr val="FF0000"/>
                </a:solidFill>
              </a:rPr>
              <a:t>).</a:t>
            </a:r>
          </a:p>
          <a:p>
            <a:pPr lvl="1"/>
            <a:r>
              <a:rPr lang="en-US" dirty="0"/>
              <a:t>Federalists might be called “Hamiltonians” or “Monarchists.” </a:t>
            </a:r>
          </a:p>
          <a:p>
            <a:pPr lvl="1"/>
            <a:r>
              <a:rPr lang="en-US" dirty="0"/>
              <a:t>Democratic-Republicans were called “Jeffersonians,”  “</a:t>
            </a:r>
            <a:r>
              <a:rPr lang="en-US" dirty="0" err="1"/>
              <a:t>Madisonians</a:t>
            </a:r>
            <a:r>
              <a:rPr lang="en-US" dirty="0"/>
              <a:t>”, or Republicans (not the modern party).</a:t>
            </a:r>
          </a:p>
          <a:p>
            <a:r>
              <a:rPr lang="en-US" dirty="0"/>
              <a:t>Washington had political divisions in his own cabinet.</a:t>
            </a:r>
          </a:p>
        </p:txBody>
      </p:sp>
      <p:sp>
        <p:nvSpPr>
          <p:cNvPr id="2" name="Title 1">
            <a:extLst>
              <a:ext uri="{FF2B5EF4-FFF2-40B4-BE49-F238E27FC236}">
                <a16:creationId xmlns:a16="http://schemas.microsoft.com/office/drawing/2014/main" id="{AB9F982C-55BE-4884-9A7E-0BFAA8F7F2D4}"/>
              </a:ext>
            </a:extLst>
          </p:cNvPr>
          <p:cNvSpPr>
            <a:spLocks noGrp="1"/>
          </p:cNvSpPr>
          <p:nvPr>
            <p:ph type="title"/>
          </p:nvPr>
        </p:nvSpPr>
        <p:spPr/>
        <p:txBody>
          <a:bodyPr/>
          <a:lstStyle/>
          <a:p>
            <a:r>
              <a:rPr lang="en-US" dirty="0"/>
              <a:t>Emerging political parties</a:t>
            </a:r>
          </a:p>
        </p:txBody>
      </p:sp>
    </p:spTree>
    <p:extLst>
      <p:ext uri="{BB962C8B-B14F-4D97-AF65-F5344CB8AC3E}">
        <p14:creationId xmlns:p14="http://schemas.microsoft.com/office/powerpoint/2010/main" val="314339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D57B247-CFEF-48D8-9C5B-0C3E58DC4BB5}"/>
              </a:ext>
            </a:extLst>
          </p:cNvPr>
          <p:cNvSpPr>
            <a:spLocks noGrp="1"/>
          </p:cNvSpPr>
          <p:nvPr>
            <p:ph idx="1"/>
          </p:nvPr>
        </p:nvSpPr>
        <p:spPr/>
        <p:txBody>
          <a:bodyPr/>
          <a:lstStyle/>
          <a:p>
            <a:r>
              <a:rPr lang="en-US" dirty="0">
                <a:solidFill>
                  <a:srgbClr val="FF0000"/>
                </a:solidFill>
              </a:rPr>
              <a:t>Jefferson and Hamilton were polar opposites.</a:t>
            </a:r>
          </a:p>
          <a:p>
            <a:r>
              <a:rPr lang="en-US" dirty="0"/>
              <a:t>Two essentially different views of America were reflected in regional and economic differences.</a:t>
            </a:r>
          </a:p>
          <a:p>
            <a:endParaRPr lang="en-US" dirty="0"/>
          </a:p>
        </p:txBody>
      </p:sp>
      <p:sp>
        <p:nvSpPr>
          <p:cNvPr id="2" name="Title 1">
            <a:extLst>
              <a:ext uri="{FF2B5EF4-FFF2-40B4-BE49-F238E27FC236}">
                <a16:creationId xmlns:a16="http://schemas.microsoft.com/office/drawing/2014/main" id="{51CC06FD-EA02-4EE1-8147-78520DBAC821}"/>
              </a:ext>
            </a:extLst>
          </p:cNvPr>
          <p:cNvSpPr>
            <a:spLocks noGrp="1"/>
          </p:cNvSpPr>
          <p:nvPr>
            <p:ph type="title"/>
          </p:nvPr>
        </p:nvSpPr>
        <p:spPr/>
        <p:txBody>
          <a:bodyPr/>
          <a:lstStyle/>
          <a:p>
            <a:r>
              <a:rPr lang="en-US" dirty="0"/>
              <a:t>Cabinet conflicts</a:t>
            </a:r>
          </a:p>
        </p:txBody>
      </p:sp>
    </p:spTree>
    <p:extLst>
      <p:ext uri="{BB962C8B-B14F-4D97-AF65-F5344CB8AC3E}">
        <p14:creationId xmlns:p14="http://schemas.microsoft.com/office/powerpoint/2010/main" val="168816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8BEAE2-C1C6-4677-A0EF-4C89EEB4A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6531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2" name="Table 2">
            <a:extLst>
              <a:ext uri="{FF2B5EF4-FFF2-40B4-BE49-F238E27FC236}">
                <a16:creationId xmlns:a16="http://schemas.microsoft.com/office/drawing/2014/main" id="{897D8303-82A5-4852-8779-62C6093DF6CA}"/>
              </a:ext>
            </a:extLst>
          </p:cNvPr>
          <p:cNvGraphicFramePr>
            <a:graphicFrameLocks noGrp="1"/>
          </p:cNvGraphicFramePr>
          <p:nvPr>
            <p:extLst>
              <p:ext uri="{D42A27DB-BD31-4B8C-83A1-F6EECF244321}">
                <p14:modId xmlns:p14="http://schemas.microsoft.com/office/powerpoint/2010/main" val="943397141"/>
              </p:ext>
            </p:extLst>
          </p:nvPr>
        </p:nvGraphicFramePr>
        <p:xfrm>
          <a:off x="604837" y="868680"/>
          <a:ext cx="10982326" cy="5120640"/>
        </p:xfrm>
        <a:graphic>
          <a:graphicData uri="http://schemas.openxmlformats.org/drawingml/2006/table">
            <a:tbl>
              <a:tblPr firstRow="1" bandRow="1">
                <a:tableStyleId>{5940675A-B579-460E-94D1-54222C63F5DA}</a:tableStyleId>
              </a:tblPr>
              <a:tblGrid>
                <a:gridCol w="5491163">
                  <a:extLst>
                    <a:ext uri="{9D8B030D-6E8A-4147-A177-3AD203B41FA5}">
                      <a16:colId xmlns:a16="http://schemas.microsoft.com/office/drawing/2014/main" val="3174401763"/>
                    </a:ext>
                  </a:extLst>
                </a:gridCol>
                <a:gridCol w="5491163">
                  <a:extLst>
                    <a:ext uri="{9D8B030D-6E8A-4147-A177-3AD203B41FA5}">
                      <a16:colId xmlns:a16="http://schemas.microsoft.com/office/drawing/2014/main" val="1959537038"/>
                    </a:ext>
                  </a:extLst>
                </a:gridCol>
              </a:tblGrid>
              <a:tr h="370840">
                <a:tc>
                  <a:txBody>
                    <a:bodyPr/>
                    <a:lstStyle/>
                    <a:p>
                      <a:pPr algn="ctr"/>
                      <a:r>
                        <a:rPr lang="en-US" sz="2800" b="1">
                          <a:solidFill>
                            <a:schemeClr val="bg1"/>
                          </a:solidFill>
                          <a:latin typeface="Arial" panose="020B0604020202020204" pitchFamily="34" charset="0"/>
                          <a:cs typeface="Arial" panose="020B0604020202020204" pitchFamily="34" charset="0"/>
                        </a:rPr>
                        <a:t>FEDERALISTS</a:t>
                      </a:r>
                      <a:endParaRPr lang="en-US" sz="2800" b="1" dirty="0">
                        <a:solidFill>
                          <a:schemeClr val="bg1"/>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algn="ctr"/>
                      <a:r>
                        <a:rPr lang="en-US" sz="2800" b="1">
                          <a:solidFill>
                            <a:schemeClr val="bg1"/>
                          </a:solidFill>
                          <a:latin typeface="Arial" panose="020B0604020202020204" pitchFamily="34" charset="0"/>
                          <a:cs typeface="Arial" panose="020B0604020202020204" pitchFamily="34" charset="0"/>
                        </a:rPr>
                        <a:t> DEMOCRATIC-REPUBLICANS</a:t>
                      </a:r>
                      <a:endParaRPr lang="en-US" sz="2800" b="1" dirty="0">
                        <a:solidFill>
                          <a:schemeClr val="bg1"/>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486162486"/>
                  </a:ext>
                </a:extLst>
              </a:tr>
              <a:tr h="370840">
                <a:tc gridSpan="2">
                  <a:txBody>
                    <a:bodyPr/>
                    <a:lstStyle/>
                    <a:p>
                      <a:pPr algn="ctr"/>
                      <a:r>
                        <a:rPr lang="en-US" sz="2000" b="1">
                          <a:solidFill>
                            <a:schemeClr val="bg1"/>
                          </a:solidFill>
                          <a:latin typeface="Arial" panose="020B0604020202020204" pitchFamily="34" charset="0"/>
                          <a:cs typeface="Arial" panose="020B0604020202020204" pitchFamily="34" charset="0"/>
                        </a:rPr>
                        <a:t>Social Composition of Parties</a:t>
                      </a:r>
                      <a:endParaRPr lang="en-US" sz="2000" b="1" dirty="0">
                        <a:solidFill>
                          <a:schemeClr val="bg1"/>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20000"/>
                        <a:lumOff val="80000"/>
                      </a:schemeClr>
                    </a:solidFill>
                  </a:tcPr>
                </a:tc>
                <a:tc hMerge="1">
                  <a:txBody>
                    <a:bodyPr/>
                    <a:lstStyle/>
                    <a:p>
                      <a:endParaRPr lang="en-US" dirty="0"/>
                    </a:p>
                  </a:txBody>
                  <a:tcPr/>
                </a:tc>
                <a:extLst>
                  <a:ext uri="{0D108BD9-81ED-4DB2-BD59-A6C34878D82A}">
                    <a16:rowId xmlns:a16="http://schemas.microsoft.com/office/drawing/2014/main" val="1795257452"/>
                  </a:ext>
                </a:extLst>
              </a:tr>
              <a:tr h="370840">
                <a:tc>
                  <a:txBody>
                    <a:bodyPr/>
                    <a:lstStyle/>
                    <a:p>
                      <a:r>
                        <a:rPr lang="en-US" sz="2000">
                          <a:solidFill>
                            <a:schemeClr val="bg1"/>
                          </a:solidFill>
                          <a:latin typeface="Arial" panose="020B0604020202020204" pitchFamily="34" charset="0"/>
                          <a:cs typeface="Arial" panose="020B0604020202020204" pitchFamily="34" charset="0"/>
                        </a:rPr>
                        <a:t>Supporters included merchants, bankers, manufacturers, most professionals, and some wealthy farmers</a:t>
                      </a:r>
                      <a:endParaRPr lang="en-US" sz="2000" dirty="0">
                        <a:solidFill>
                          <a:schemeClr val="bg1"/>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95000"/>
                      </a:schemeClr>
                    </a:solidFill>
                  </a:tcPr>
                </a:tc>
                <a:tc>
                  <a:txBody>
                    <a:bodyPr/>
                    <a:lstStyle/>
                    <a:p>
                      <a:r>
                        <a:rPr lang="en-US" sz="2000">
                          <a:solidFill>
                            <a:schemeClr val="bg1"/>
                          </a:solidFill>
                          <a:latin typeface="Arial" panose="020B0604020202020204" pitchFamily="34" charset="0"/>
                          <a:cs typeface="Arial" panose="020B0604020202020204" pitchFamily="34" charset="0"/>
                        </a:rPr>
                        <a:t>Supporters included small farmers, small shopkeepers, frontier settlers, and craftsmen</a:t>
                      </a:r>
                      <a:endParaRPr lang="en-US" sz="2000" dirty="0">
                        <a:solidFill>
                          <a:schemeClr val="bg1"/>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4005512823"/>
                  </a:ext>
                </a:extLst>
              </a:tr>
              <a:tr h="370840">
                <a:tc>
                  <a:txBody>
                    <a:bodyPr/>
                    <a:lstStyle/>
                    <a:p>
                      <a:r>
                        <a:rPr lang="en-US" sz="2000">
                          <a:solidFill>
                            <a:schemeClr val="bg1"/>
                          </a:solidFill>
                          <a:latin typeface="Arial" panose="020B0604020202020204" pitchFamily="34" charset="0"/>
                          <a:cs typeface="Arial" panose="020B0604020202020204" pitchFamily="34" charset="0"/>
                        </a:rPr>
                        <a:t>Most popular in New England and on the Atlantic coast</a:t>
                      </a:r>
                      <a:endParaRPr lang="en-US" sz="2000" dirty="0">
                        <a:solidFill>
                          <a:schemeClr val="bg1"/>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95000"/>
                      </a:schemeClr>
                    </a:solidFill>
                  </a:tcPr>
                </a:tc>
                <a:tc>
                  <a:txBody>
                    <a:bodyPr/>
                    <a:lstStyle/>
                    <a:p>
                      <a:r>
                        <a:rPr lang="en-US" sz="2000">
                          <a:solidFill>
                            <a:schemeClr val="bg1"/>
                          </a:solidFill>
                          <a:latin typeface="Arial" panose="020B0604020202020204" pitchFamily="34" charset="0"/>
                          <a:cs typeface="Arial" panose="020B0604020202020204" pitchFamily="34" charset="0"/>
                        </a:rPr>
                        <a:t>Most popular in the South and West</a:t>
                      </a:r>
                      <a:endParaRPr lang="en-US" sz="2000" dirty="0">
                        <a:solidFill>
                          <a:schemeClr val="bg1"/>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996707847"/>
                  </a:ext>
                </a:extLst>
              </a:tr>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chemeClr val="bg1"/>
                          </a:solidFill>
                          <a:latin typeface="Arial" panose="020B0604020202020204" pitchFamily="34" charset="0"/>
                          <a:cs typeface="Arial" panose="020B0604020202020204" pitchFamily="34" charset="0"/>
                        </a:rPr>
                        <a:t>Governmental Views</a:t>
                      </a:r>
                      <a:endParaRPr lang="en-US" sz="2000" b="1" dirty="0">
                        <a:solidFill>
                          <a:schemeClr val="bg1"/>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20000"/>
                        <a:lumOff val="80000"/>
                      </a:schemeClr>
                    </a:solidFill>
                  </a:tcPr>
                </a:tc>
                <a:tc hMerge="1">
                  <a:txBody>
                    <a:bodyPr/>
                    <a:lstStyle/>
                    <a:p>
                      <a:pPr marL="0" algn="ctr" defTabSz="914400" rtl="0" eaLnBrk="1" latinLnBrk="0" hangingPunct="1"/>
                      <a:endParaRPr lang="en-US" sz="1800" b="1" kern="1200" dirty="0">
                        <a:solidFill>
                          <a:schemeClr val="bg1"/>
                        </a:solidFill>
                        <a:latin typeface="Arial" panose="020B0604020202020204" pitchFamily="34" charset="0"/>
                        <a:ea typeface="+mn-ea"/>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2377247486"/>
                  </a:ext>
                </a:extLst>
              </a:tr>
              <a:tr h="370840">
                <a:tc>
                  <a:txBody>
                    <a:bodyPr/>
                    <a:lstStyle/>
                    <a:p>
                      <a:r>
                        <a:rPr lang="en-US" sz="2000" dirty="0">
                          <a:solidFill>
                            <a:schemeClr val="bg1"/>
                          </a:solidFill>
                          <a:latin typeface="Arial" panose="020B0604020202020204" pitchFamily="34" charset="0"/>
                          <a:cs typeface="Arial" panose="020B0604020202020204" pitchFamily="34" charset="0"/>
                        </a:rPr>
                        <a:t>Favored strong, though limited, central government and weaker state governments</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95000"/>
                      </a:schemeClr>
                    </a:solidFill>
                  </a:tcPr>
                </a:tc>
                <a:tc>
                  <a:txBody>
                    <a:bodyPr/>
                    <a:lstStyle/>
                    <a:p>
                      <a:r>
                        <a:rPr lang="en-US" sz="2000">
                          <a:solidFill>
                            <a:schemeClr val="bg1"/>
                          </a:solidFill>
                          <a:latin typeface="Arial" panose="020B0604020202020204" pitchFamily="34" charset="0"/>
                          <a:cs typeface="Arial" panose="020B0604020202020204" pitchFamily="34" charset="0"/>
                        </a:rPr>
                        <a:t>Favored a weak central government and stronger state governments</a:t>
                      </a:r>
                      <a:endParaRPr lang="en-US" sz="2000" dirty="0">
                        <a:solidFill>
                          <a:schemeClr val="bg1"/>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721607132"/>
                  </a:ext>
                </a:extLst>
              </a:tr>
              <a:tr h="370840">
                <a:tc>
                  <a:txBody>
                    <a:bodyPr/>
                    <a:lstStyle/>
                    <a:p>
                      <a:r>
                        <a:rPr lang="en-US" sz="2000">
                          <a:solidFill>
                            <a:schemeClr val="bg1"/>
                          </a:solidFill>
                          <a:latin typeface="Arial" panose="020B0604020202020204" pitchFamily="34" charset="0"/>
                          <a:cs typeface="Arial" panose="020B0604020202020204" pitchFamily="34" charset="0"/>
                        </a:rPr>
                        <a:t>Favored a government led by those with wealth and education; wanted to keep voting rights limited (limited democracy)</a:t>
                      </a:r>
                      <a:endParaRPr lang="en-US" sz="2000" dirty="0">
                        <a:solidFill>
                          <a:schemeClr val="bg1"/>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95000"/>
                      </a:schemeClr>
                    </a:solidFill>
                  </a:tcPr>
                </a:tc>
                <a:tc>
                  <a:txBody>
                    <a:bodyPr/>
                    <a:lstStyle/>
                    <a:p>
                      <a:r>
                        <a:rPr lang="en-US" sz="2000">
                          <a:solidFill>
                            <a:schemeClr val="bg1"/>
                          </a:solidFill>
                          <a:latin typeface="Arial" panose="020B0604020202020204" pitchFamily="34" charset="0"/>
                          <a:cs typeface="Arial" panose="020B0604020202020204" pitchFamily="34" charset="0"/>
                        </a:rPr>
                        <a:t>Trusted the common man; favored lowering voting qualifications to allow more people to vote (more democracy)</a:t>
                      </a:r>
                      <a:endParaRPr lang="en-US" sz="2000" dirty="0">
                        <a:solidFill>
                          <a:schemeClr val="bg1"/>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911222496"/>
                  </a:ext>
                </a:extLst>
              </a:tr>
              <a:tr h="370840">
                <a:tc>
                  <a:txBody>
                    <a:bodyPr/>
                    <a:lstStyle/>
                    <a:p>
                      <a:r>
                        <a:rPr lang="en-US" sz="2000">
                          <a:solidFill>
                            <a:schemeClr val="bg1"/>
                          </a:solidFill>
                          <a:latin typeface="Arial" panose="020B0604020202020204" pitchFamily="34" charset="0"/>
                          <a:cs typeface="Arial" panose="020B0604020202020204" pitchFamily="34" charset="0"/>
                        </a:rPr>
                        <a:t>Favored loose interpretation of the Constitution</a:t>
                      </a:r>
                      <a:endParaRPr lang="en-US" sz="2000" dirty="0">
                        <a:solidFill>
                          <a:schemeClr val="bg1"/>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95000"/>
                      </a:schemeClr>
                    </a:solidFill>
                  </a:tcPr>
                </a:tc>
                <a:tc>
                  <a:txBody>
                    <a:bodyPr/>
                    <a:lstStyle/>
                    <a:p>
                      <a:r>
                        <a:rPr lang="en-US" sz="2000" dirty="0">
                          <a:solidFill>
                            <a:schemeClr val="bg1"/>
                          </a:solidFill>
                          <a:latin typeface="Arial" panose="020B0604020202020204" pitchFamily="34" charset="0"/>
                          <a:cs typeface="Arial" panose="020B0604020202020204" pitchFamily="34" charset="0"/>
                        </a:rPr>
                        <a:t>Favored strict interpretation of the Constitution</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475002977"/>
                  </a:ext>
                </a:extLst>
              </a:tr>
            </a:tbl>
          </a:graphicData>
        </a:graphic>
      </p:graphicFrame>
    </p:spTree>
    <p:extLst>
      <p:ext uri="{BB962C8B-B14F-4D97-AF65-F5344CB8AC3E}">
        <p14:creationId xmlns:p14="http://schemas.microsoft.com/office/powerpoint/2010/main" val="1831543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8BEAE2-C1C6-4677-A0EF-4C89EEB4A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6531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3" name="Table 2">
            <a:extLst>
              <a:ext uri="{FF2B5EF4-FFF2-40B4-BE49-F238E27FC236}">
                <a16:creationId xmlns:a16="http://schemas.microsoft.com/office/drawing/2014/main" id="{C259E61A-9731-449D-9290-0DF4817F5417}"/>
              </a:ext>
            </a:extLst>
          </p:cNvPr>
          <p:cNvGraphicFramePr>
            <a:graphicFrameLocks noGrp="1"/>
          </p:cNvGraphicFramePr>
          <p:nvPr>
            <p:extLst>
              <p:ext uri="{D42A27DB-BD31-4B8C-83A1-F6EECF244321}">
                <p14:modId xmlns:p14="http://schemas.microsoft.com/office/powerpoint/2010/main" val="1569123023"/>
              </p:ext>
            </p:extLst>
          </p:nvPr>
        </p:nvGraphicFramePr>
        <p:xfrm>
          <a:off x="604837" y="868680"/>
          <a:ext cx="10982326" cy="3810000"/>
        </p:xfrm>
        <a:graphic>
          <a:graphicData uri="http://schemas.openxmlformats.org/drawingml/2006/table">
            <a:tbl>
              <a:tblPr firstRow="1" bandRow="1">
                <a:tableStyleId>{5940675A-B579-460E-94D1-54222C63F5DA}</a:tableStyleId>
              </a:tblPr>
              <a:tblGrid>
                <a:gridCol w="5491163">
                  <a:extLst>
                    <a:ext uri="{9D8B030D-6E8A-4147-A177-3AD203B41FA5}">
                      <a16:colId xmlns:a16="http://schemas.microsoft.com/office/drawing/2014/main" val="3174401763"/>
                    </a:ext>
                  </a:extLst>
                </a:gridCol>
                <a:gridCol w="5491163">
                  <a:extLst>
                    <a:ext uri="{9D8B030D-6E8A-4147-A177-3AD203B41FA5}">
                      <a16:colId xmlns:a16="http://schemas.microsoft.com/office/drawing/2014/main" val="1959537038"/>
                    </a:ext>
                  </a:extLst>
                </a:gridCol>
              </a:tblGrid>
              <a:tr h="370840">
                <a:tc>
                  <a:txBody>
                    <a:bodyPr/>
                    <a:lstStyle/>
                    <a:p>
                      <a:pPr algn="ctr"/>
                      <a:r>
                        <a:rPr lang="en-US" sz="2800" b="1">
                          <a:solidFill>
                            <a:schemeClr val="bg1"/>
                          </a:solidFill>
                          <a:latin typeface="Arial" panose="020B0604020202020204" pitchFamily="34" charset="0"/>
                          <a:cs typeface="Arial" panose="020B0604020202020204" pitchFamily="34" charset="0"/>
                        </a:rPr>
                        <a:t>FEDERALISTS</a:t>
                      </a:r>
                      <a:endParaRPr lang="en-US" sz="2800" b="1" dirty="0">
                        <a:solidFill>
                          <a:schemeClr val="bg1"/>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algn="ctr"/>
                      <a:r>
                        <a:rPr lang="en-US" sz="2800" b="1">
                          <a:solidFill>
                            <a:schemeClr val="bg1"/>
                          </a:solidFill>
                          <a:latin typeface="Arial" panose="020B0604020202020204" pitchFamily="34" charset="0"/>
                          <a:cs typeface="Arial" panose="020B0604020202020204" pitchFamily="34" charset="0"/>
                        </a:rPr>
                        <a:t> DEMOCRATIC-REPUBLICANS</a:t>
                      </a:r>
                      <a:endParaRPr lang="en-US" sz="2800" b="1" dirty="0">
                        <a:solidFill>
                          <a:schemeClr val="bg1"/>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486162486"/>
                  </a:ext>
                </a:extLst>
              </a:tr>
              <a:tr h="370840">
                <a:tc gridSpan="2">
                  <a:txBody>
                    <a:bodyPr/>
                    <a:lstStyle/>
                    <a:p>
                      <a:pPr algn="ctr"/>
                      <a:r>
                        <a:rPr lang="en-US" sz="2000" b="1">
                          <a:solidFill>
                            <a:schemeClr val="bg1"/>
                          </a:solidFill>
                          <a:latin typeface="Arial" panose="020B0604020202020204" pitchFamily="34" charset="0"/>
                          <a:cs typeface="Arial" panose="020B0604020202020204" pitchFamily="34" charset="0"/>
                        </a:rPr>
                        <a:t>Economic Views</a:t>
                      </a:r>
                      <a:endParaRPr lang="en-US" sz="2000" b="1" dirty="0">
                        <a:solidFill>
                          <a:schemeClr val="bg1"/>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20000"/>
                        <a:lumOff val="80000"/>
                      </a:schemeClr>
                    </a:solidFill>
                  </a:tcPr>
                </a:tc>
                <a:tc hMerge="1">
                  <a:txBody>
                    <a:bodyPr/>
                    <a:lstStyle/>
                    <a:p>
                      <a:endParaRPr lang="en-US" dirty="0"/>
                    </a:p>
                  </a:txBody>
                  <a:tcPr/>
                </a:tc>
                <a:extLst>
                  <a:ext uri="{0D108BD9-81ED-4DB2-BD59-A6C34878D82A}">
                    <a16:rowId xmlns:a16="http://schemas.microsoft.com/office/drawing/2014/main" val="1795257452"/>
                  </a:ext>
                </a:extLst>
              </a:tr>
              <a:tr h="370840">
                <a:tc>
                  <a:txBody>
                    <a:bodyPr/>
                    <a:lstStyle/>
                    <a:p>
                      <a:r>
                        <a:rPr lang="en-US" sz="2000">
                          <a:solidFill>
                            <a:schemeClr val="bg1"/>
                          </a:solidFill>
                          <a:latin typeface="Arial" panose="020B0604020202020204" pitchFamily="34" charset="0"/>
                          <a:cs typeface="Arial" panose="020B0604020202020204" pitchFamily="34" charset="0"/>
                        </a:rPr>
                        <a:t>Wanted the national bank</a:t>
                      </a:r>
                      <a:endParaRPr lang="en-US" sz="2000" dirty="0">
                        <a:solidFill>
                          <a:schemeClr val="bg1"/>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95000"/>
                      </a:schemeClr>
                    </a:solidFill>
                  </a:tcPr>
                </a:tc>
                <a:tc>
                  <a:txBody>
                    <a:bodyPr/>
                    <a:lstStyle/>
                    <a:p>
                      <a:r>
                        <a:rPr lang="en-US" sz="2000">
                          <a:solidFill>
                            <a:schemeClr val="bg1"/>
                          </a:solidFill>
                          <a:latin typeface="Arial" panose="020B0604020202020204" pitchFamily="34" charset="0"/>
                          <a:cs typeface="Arial" panose="020B0604020202020204" pitchFamily="34" charset="0"/>
                        </a:rPr>
                        <a:t>Opposed the national bank</a:t>
                      </a:r>
                      <a:endParaRPr lang="en-US" sz="2000" dirty="0">
                        <a:solidFill>
                          <a:schemeClr val="bg1"/>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4005512823"/>
                  </a:ext>
                </a:extLst>
              </a:tr>
              <a:tr h="370840">
                <a:tc>
                  <a:txBody>
                    <a:bodyPr/>
                    <a:lstStyle/>
                    <a:p>
                      <a:r>
                        <a:rPr lang="en-US" sz="2000">
                          <a:solidFill>
                            <a:schemeClr val="bg1"/>
                          </a:solidFill>
                          <a:latin typeface="Arial" panose="020B0604020202020204" pitchFamily="34" charset="0"/>
                          <a:cs typeface="Arial" panose="020B0604020202020204" pitchFamily="34" charset="0"/>
                        </a:rPr>
                        <a:t>Thought some national debt was good if properly managed</a:t>
                      </a:r>
                      <a:endParaRPr lang="en-US" sz="2000" dirty="0">
                        <a:solidFill>
                          <a:schemeClr val="bg1"/>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95000"/>
                      </a:schemeClr>
                    </a:solidFill>
                  </a:tcPr>
                </a:tc>
                <a:tc>
                  <a:txBody>
                    <a:bodyPr/>
                    <a:lstStyle/>
                    <a:p>
                      <a:r>
                        <a:rPr lang="en-US" sz="2000">
                          <a:solidFill>
                            <a:schemeClr val="bg1"/>
                          </a:solidFill>
                          <a:latin typeface="Arial" panose="020B0604020202020204" pitchFamily="34" charset="0"/>
                          <a:cs typeface="Arial" panose="020B0604020202020204" pitchFamily="34" charset="0"/>
                        </a:rPr>
                        <a:t>Viewed national debt as bad</a:t>
                      </a:r>
                      <a:endParaRPr lang="en-US" sz="2000" dirty="0">
                        <a:solidFill>
                          <a:schemeClr val="bg1"/>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996707847"/>
                  </a:ext>
                </a:extLst>
              </a:tr>
              <a:tr h="370840">
                <a:tc>
                  <a:txBody>
                    <a:bodyPr/>
                    <a:lstStyle/>
                    <a:p>
                      <a:r>
                        <a:rPr lang="en-US" sz="2000">
                          <a:solidFill>
                            <a:schemeClr val="bg1"/>
                          </a:solidFill>
                          <a:latin typeface="Arial" panose="020B0604020202020204" pitchFamily="34" charset="0"/>
                          <a:cs typeface="Arial" panose="020B0604020202020204" pitchFamily="34" charset="0"/>
                        </a:rPr>
                        <a:t>Wanted federal government spending on “internal improvements” (such as roads, bridges, and canals)</a:t>
                      </a:r>
                      <a:endParaRPr lang="en-US" sz="2000" dirty="0">
                        <a:solidFill>
                          <a:schemeClr val="bg1"/>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95000"/>
                      </a:schemeClr>
                    </a:solidFill>
                  </a:tcPr>
                </a:tc>
                <a:tc>
                  <a:txBody>
                    <a:bodyPr/>
                    <a:lstStyle/>
                    <a:p>
                      <a:r>
                        <a:rPr lang="en-US" sz="2000">
                          <a:solidFill>
                            <a:schemeClr val="bg1"/>
                          </a:solidFill>
                          <a:latin typeface="Arial" panose="020B0604020202020204" pitchFamily="34" charset="0"/>
                          <a:cs typeface="Arial" panose="020B0604020202020204" pitchFamily="34" charset="0"/>
                        </a:rPr>
                        <a:t>Many thought federal government spending for “internal improvements” (such as roads, bridges, and canals) was unconstitutional</a:t>
                      </a:r>
                      <a:endParaRPr lang="en-US" sz="2000" dirty="0">
                        <a:solidFill>
                          <a:schemeClr val="bg1"/>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78512117"/>
                  </a:ext>
                </a:extLst>
              </a:tr>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Arial" panose="020B0604020202020204" pitchFamily="34" charset="0"/>
                          <a:cs typeface="Arial" panose="020B0604020202020204" pitchFamily="34" charset="0"/>
                        </a:rPr>
                        <a:t>Foreign Policy Views</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20000"/>
                        <a:lumOff val="80000"/>
                      </a:schemeClr>
                    </a:solidFill>
                  </a:tcPr>
                </a:tc>
                <a:tc hMerge="1">
                  <a:txBody>
                    <a:bodyPr/>
                    <a:lstStyle/>
                    <a:p>
                      <a:pPr marL="0" algn="ctr" defTabSz="914400" rtl="0" eaLnBrk="1" latinLnBrk="0" hangingPunct="1"/>
                      <a:endParaRPr lang="en-US" sz="1800" b="1" kern="1200" dirty="0">
                        <a:solidFill>
                          <a:schemeClr val="bg1"/>
                        </a:solidFill>
                        <a:latin typeface="Arial" panose="020B0604020202020204" pitchFamily="34" charset="0"/>
                        <a:ea typeface="+mn-ea"/>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2377247486"/>
                  </a:ext>
                </a:extLst>
              </a:tr>
              <a:tr h="370840">
                <a:tc>
                  <a:txBody>
                    <a:bodyPr/>
                    <a:lstStyle/>
                    <a:p>
                      <a:r>
                        <a:rPr lang="en-US" sz="2000">
                          <a:solidFill>
                            <a:schemeClr val="bg1"/>
                          </a:solidFill>
                          <a:latin typeface="Arial" panose="020B0604020202020204" pitchFamily="34" charset="0"/>
                          <a:cs typeface="Arial" panose="020B0604020202020204" pitchFamily="34" charset="0"/>
                        </a:rPr>
                        <a:t>Usually were pro-British</a:t>
                      </a:r>
                      <a:endParaRPr lang="en-US" sz="2000" dirty="0">
                        <a:solidFill>
                          <a:schemeClr val="bg1"/>
                        </a:solidFill>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95000"/>
                      </a:schemeClr>
                    </a:solidFill>
                  </a:tcPr>
                </a:tc>
                <a:tc>
                  <a:txBody>
                    <a:bodyPr/>
                    <a:lstStyle/>
                    <a:p>
                      <a:r>
                        <a:rPr lang="en-US" sz="2000" dirty="0">
                          <a:solidFill>
                            <a:schemeClr val="bg1"/>
                          </a:solidFill>
                          <a:latin typeface="Arial" panose="020B0604020202020204" pitchFamily="34" charset="0"/>
                          <a:cs typeface="Arial" panose="020B0604020202020204" pitchFamily="34" charset="0"/>
                        </a:rPr>
                        <a:t>Usually were pro-French</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475002977"/>
                  </a:ext>
                </a:extLst>
              </a:tr>
            </a:tbl>
          </a:graphicData>
        </a:graphic>
      </p:graphicFrame>
    </p:spTree>
    <p:extLst>
      <p:ext uri="{BB962C8B-B14F-4D97-AF65-F5344CB8AC3E}">
        <p14:creationId xmlns:p14="http://schemas.microsoft.com/office/powerpoint/2010/main" val="184511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BFC87-A681-4953-A20E-B3BA5CD5352D}"/>
              </a:ext>
            </a:extLst>
          </p:cNvPr>
          <p:cNvSpPr>
            <a:spLocks noGrp="1"/>
          </p:cNvSpPr>
          <p:nvPr>
            <p:ph type="title"/>
          </p:nvPr>
        </p:nvSpPr>
        <p:spPr/>
        <p:txBody>
          <a:bodyPr/>
          <a:lstStyle/>
          <a:p>
            <a:r>
              <a:rPr lang="en-US" dirty="0"/>
              <a:t>Foreign feuds</a:t>
            </a:r>
          </a:p>
        </p:txBody>
      </p:sp>
      <p:sp>
        <p:nvSpPr>
          <p:cNvPr id="4" name="Content Placeholder 3">
            <a:extLst>
              <a:ext uri="{FF2B5EF4-FFF2-40B4-BE49-F238E27FC236}">
                <a16:creationId xmlns:a16="http://schemas.microsoft.com/office/drawing/2014/main" id="{F9E5723D-DA15-4050-BF35-0EDE7E2EA77D}"/>
              </a:ext>
            </a:extLst>
          </p:cNvPr>
          <p:cNvSpPr>
            <a:spLocks noGrp="1"/>
          </p:cNvSpPr>
          <p:nvPr>
            <p:ph idx="10"/>
          </p:nvPr>
        </p:nvSpPr>
        <p:spPr/>
        <p:txBody>
          <a:bodyPr>
            <a:normAutofit/>
          </a:bodyPr>
          <a:lstStyle/>
          <a:p>
            <a:r>
              <a:rPr lang="en-US" dirty="0">
                <a:solidFill>
                  <a:srgbClr val="FF0000"/>
                </a:solidFill>
              </a:rPr>
              <a:t>The </a:t>
            </a:r>
            <a:r>
              <a:rPr lang="en-US" b="1" dirty="0">
                <a:solidFill>
                  <a:srgbClr val="FF0000"/>
                </a:solidFill>
              </a:rPr>
              <a:t>French Revolution </a:t>
            </a:r>
            <a:r>
              <a:rPr lang="en-US" dirty="0">
                <a:solidFill>
                  <a:srgbClr val="FF0000"/>
                </a:solidFill>
              </a:rPr>
              <a:t>erupted in 1789</a:t>
            </a:r>
            <a:r>
              <a:rPr lang="en-US" dirty="0"/>
              <a:t>, just months after America inaugurated its new constitutional government.</a:t>
            </a:r>
          </a:p>
          <a:p>
            <a:r>
              <a:rPr lang="en-US" dirty="0">
                <a:solidFill>
                  <a:srgbClr val="FF0000"/>
                </a:solidFill>
              </a:rPr>
              <a:t>According to the 1778 Treaty of Alliance, America was obligated to come to the aid of France during wartime.</a:t>
            </a:r>
          </a:p>
        </p:txBody>
      </p:sp>
      <p:pic>
        <p:nvPicPr>
          <p:cNvPr id="5" name="Picture Placeholder 3">
            <a:extLst>
              <a:ext uri="{FF2B5EF4-FFF2-40B4-BE49-F238E27FC236}">
                <a16:creationId xmlns:a16="http://schemas.microsoft.com/office/drawing/2014/main" id="{36665608-8285-40D0-B52E-2DDAEBAB4ECC}"/>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786" r="27776"/>
          <a:stretch/>
        </p:blipFill>
        <p:spPr>
          <a:xfrm>
            <a:off x="0" y="1819275"/>
            <a:ext cx="4845050" cy="5038725"/>
          </a:xfrm>
        </p:spPr>
      </p:pic>
    </p:spTree>
    <p:extLst>
      <p:ext uri="{BB962C8B-B14F-4D97-AF65-F5344CB8AC3E}">
        <p14:creationId xmlns:p14="http://schemas.microsoft.com/office/powerpoint/2010/main" val="270190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E052C-2B8B-4E09-BAA3-2737020397D0}"/>
              </a:ext>
            </a:extLst>
          </p:cNvPr>
          <p:cNvSpPr>
            <a:spLocks noGrp="1"/>
          </p:cNvSpPr>
          <p:nvPr>
            <p:ph type="title"/>
          </p:nvPr>
        </p:nvSpPr>
        <p:spPr/>
        <p:txBody>
          <a:bodyPr/>
          <a:lstStyle/>
          <a:p>
            <a:r>
              <a:rPr lang="en-US" sz="4000" dirty="0">
                <a:latin typeface="Arial"/>
                <a:cs typeface="Arial"/>
              </a:rPr>
              <a:t>Launching the new government</a:t>
            </a:r>
            <a:endParaRPr lang="en-US" dirty="0"/>
          </a:p>
        </p:txBody>
      </p:sp>
      <p:sp>
        <p:nvSpPr>
          <p:cNvPr id="3" name="Text Placeholder 2">
            <a:extLst>
              <a:ext uri="{FF2B5EF4-FFF2-40B4-BE49-F238E27FC236}">
                <a16:creationId xmlns:a16="http://schemas.microsoft.com/office/drawing/2014/main" id="{6ECEB499-2680-4B68-B9A4-B1ACBD7BE3C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0790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BFC87-A681-4953-A20E-B3BA5CD5352D}"/>
              </a:ext>
            </a:extLst>
          </p:cNvPr>
          <p:cNvSpPr>
            <a:spLocks noGrp="1"/>
          </p:cNvSpPr>
          <p:nvPr>
            <p:ph type="title"/>
          </p:nvPr>
        </p:nvSpPr>
        <p:spPr/>
        <p:txBody>
          <a:bodyPr/>
          <a:lstStyle/>
          <a:p>
            <a:r>
              <a:rPr lang="en-US" dirty="0"/>
              <a:t>Foreign feuds</a:t>
            </a:r>
          </a:p>
        </p:txBody>
      </p:sp>
      <p:sp>
        <p:nvSpPr>
          <p:cNvPr id="4" name="Content Placeholder 3">
            <a:extLst>
              <a:ext uri="{FF2B5EF4-FFF2-40B4-BE49-F238E27FC236}">
                <a16:creationId xmlns:a16="http://schemas.microsoft.com/office/drawing/2014/main" id="{F9E5723D-DA15-4050-BF35-0EDE7E2EA77D}"/>
              </a:ext>
            </a:extLst>
          </p:cNvPr>
          <p:cNvSpPr>
            <a:spLocks noGrp="1"/>
          </p:cNvSpPr>
          <p:nvPr>
            <p:ph idx="10"/>
          </p:nvPr>
        </p:nvSpPr>
        <p:spPr/>
        <p:txBody>
          <a:bodyPr>
            <a:normAutofit/>
          </a:bodyPr>
          <a:lstStyle/>
          <a:p>
            <a:r>
              <a:rPr lang="en-US" dirty="0">
                <a:solidFill>
                  <a:srgbClr val="FF0000"/>
                </a:solidFill>
              </a:rPr>
              <a:t>Many Republicans favored a pro-French policy, whereas Federalists were decidedly pro-British.</a:t>
            </a:r>
          </a:p>
          <a:p>
            <a:r>
              <a:rPr lang="en-US" dirty="0">
                <a:solidFill>
                  <a:srgbClr val="FF0000"/>
                </a:solidFill>
              </a:rPr>
              <a:t>President Washington issued a </a:t>
            </a:r>
            <a:r>
              <a:rPr lang="en-US" b="1" dirty="0">
                <a:solidFill>
                  <a:srgbClr val="FF0000"/>
                </a:solidFill>
              </a:rPr>
              <a:t>Proclamation of Neutrality </a:t>
            </a:r>
            <a:r>
              <a:rPr lang="en-US" dirty="0">
                <a:solidFill>
                  <a:srgbClr val="FF0000"/>
                </a:solidFill>
              </a:rPr>
              <a:t>toward both nations.</a:t>
            </a:r>
          </a:p>
        </p:txBody>
      </p:sp>
      <p:pic>
        <p:nvPicPr>
          <p:cNvPr id="5" name="Picture Placeholder 3">
            <a:extLst>
              <a:ext uri="{FF2B5EF4-FFF2-40B4-BE49-F238E27FC236}">
                <a16:creationId xmlns:a16="http://schemas.microsoft.com/office/drawing/2014/main" id="{36665608-8285-40D0-B52E-2DDAEBAB4ECC}"/>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786" r="27776"/>
          <a:stretch/>
        </p:blipFill>
        <p:spPr>
          <a:xfrm>
            <a:off x="0" y="1819275"/>
            <a:ext cx="4845050" cy="5038725"/>
          </a:xfrm>
        </p:spPr>
      </p:pic>
    </p:spTree>
    <p:extLst>
      <p:ext uri="{BB962C8B-B14F-4D97-AF65-F5344CB8AC3E}">
        <p14:creationId xmlns:p14="http://schemas.microsoft.com/office/powerpoint/2010/main" val="397974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7BC40-84D4-4863-B986-F420E7A7E7AE}"/>
              </a:ext>
            </a:extLst>
          </p:cNvPr>
          <p:cNvSpPr>
            <a:spLocks noGrp="1"/>
          </p:cNvSpPr>
          <p:nvPr>
            <p:ph type="title"/>
          </p:nvPr>
        </p:nvSpPr>
        <p:spPr/>
        <p:txBody>
          <a:bodyPr/>
          <a:lstStyle/>
          <a:p>
            <a:r>
              <a:rPr lang="en-US" dirty="0"/>
              <a:t>Citizen Genêt</a:t>
            </a:r>
          </a:p>
        </p:txBody>
      </p:sp>
      <p:sp>
        <p:nvSpPr>
          <p:cNvPr id="4" name="Content Placeholder 3">
            <a:extLst>
              <a:ext uri="{FF2B5EF4-FFF2-40B4-BE49-F238E27FC236}">
                <a16:creationId xmlns:a16="http://schemas.microsoft.com/office/drawing/2014/main" id="{2B5D03EA-2BF7-43A5-9A7A-D14F7CD8D9E4}"/>
              </a:ext>
            </a:extLst>
          </p:cNvPr>
          <p:cNvSpPr>
            <a:spLocks noGrp="1"/>
          </p:cNvSpPr>
          <p:nvPr>
            <p:ph idx="10"/>
          </p:nvPr>
        </p:nvSpPr>
        <p:spPr/>
        <p:txBody>
          <a:bodyPr>
            <a:normAutofit/>
          </a:bodyPr>
          <a:lstStyle/>
          <a:p>
            <a:r>
              <a:rPr lang="en-US" b="1" dirty="0">
                <a:solidFill>
                  <a:srgbClr val="FF0000"/>
                </a:solidFill>
              </a:rPr>
              <a:t>Citizen Genêt</a:t>
            </a:r>
            <a:r>
              <a:rPr lang="en-US" dirty="0">
                <a:solidFill>
                  <a:srgbClr val="FF0000"/>
                </a:solidFill>
              </a:rPr>
              <a:t>, the French ambassador, gathered enthusiastic followers wherever he went on his grand tour of the United States.</a:t>
            </a:r>
          </a:p>
          <a:p>
            <a:r>
              <a:rPr lang="en-US" dirty="0">
                <a:solidFill>
                  <a:srgbClr val="FF0000"/>
                </a:solidFill>
              </a:rPr>
              <a:t>The president reminded the ambassador that the United States was neutral.</a:t>
            </a:r>
          </a:p>
          <a:p>
            <a:r>
              <a:rPr lang="en-US" dirty="0"/>
              <a:t>The country was deeply divided.</a:t>
            </a:r>
          </a:p>
          <a:p>
            <a:endParaRPr lang="en-US" dirty="0"/>
          </a:p>
        </p:txBody>
      </p:sp>
      <p:pic>
        <p:nvPicPr>
          <p:cNvPr id="5" name="Picture Placeholder 4">
            <a:extLst>
              <a:ext uri="{FF2B5EF4-FFF2-40B4-BE49-F238E27FC236}">
                <a16:creationId xmlns:a16="http://schemas.microsoft.com/office/drawing/2014/main" id="{B6743EA9-86AF-405F-9867-6A527B64F6F9}"/>
              </a:ext>
            </a:extLst>
          </p:cNvPr>
          <p:cNvPicPr>
            <a:picLocks noGrp="1" noChangeAspect="1"/>
          </p:cNvPicPr>
          <p:nvPr>
            <p:ph type="pic" idx="1"/>
          </p:nvPr>
        </p:nvPicPr>
        <p:blipFill rotWithShape="1">
          <a:blip r:embed="rId3">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rcRect l="2187" r="2187"/>
          <a:stretch/>
        </p:blipFill>
        <p:spPr>
          <a:xfrm>
            <a:off x="0" y="1819275"/>
            <a:ext cx="4845050" cy="5038725"/>
          </a:xfrm>
          <a:prstGeom prst="rect">
            <a:avLst/>
          </a:prstGeom>
        </p:spPr>
      </p:pic>
      <p:sp>
        <p:nvSpPr>
          <p:cNvPr id="7" name="TextBox 6">
            <a:extLst>
              <a:ext uri="{FF2B5EF4-FFF2-40B4-BE49-F238E27FC236}">
                <a16:creationId xmlns:a16="http://schemas.microsoft.com/office/drawing/2014/main" id="{67FAE692-4318-4D0B-84BF-8622B8C3B50B}"/>
              </a:ext>
            </a:extLst>
          </p:cNvPr>
          <p:cNvSpPr txBox="1"/>
          <p:nvPr/>
        </p:nvSpPr>
        <p:spPr>
          <a:xfrm>
            <a:off x="-1" y="5956801"/>
            <a:ext cx="2477387" cy="461665"/>
          </a:xfrm>
          <a:prstGeom prst="rect">
            <a:avLst/>
          </a:prstGeom>
          <a:solidFill>
            <a:srgbClr val="1F497D"/>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Arial"/>
                <a:ea typeface="+mn-ea"/>
                <a:cs typeface="+mn-cs"/>
              </a:rPr>
              <a:t>Edmond Genêt </a:t>
            </a:r>
          </a:p>
        </p:txBody>
      </p:sp>
    </p:spTree>
    <p:extLst>
      <p:ext uri="{BB962C8B-B14F-4D97-AF65-F5344CB8AC3E}">
        <p14:creationId xmlns:p14="http://schemas.microsoft.com/office/powerpoint/2010/main" val="265120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1E80D-2D69-4CAA-971B-2AE9544F501D}"/>
              </a:ext>
            </a:extLst>
          </p:cNvPr>
          <p:cNvSpPr>
            <a:spLocks noGrp="1"/>
          </p:cNvSpPr>
          <p:nvPr>
            <p:ph type="title"/>
          </p:nvPr>
        </p:nvSpPr>
        <p:spPr/>
        <p:txBody>
          <a:bodyPr/>
          <a:lstStyle/>
          <a:p>
            <a:r>
              <a:rPr lang="en-US" dirty="0"/>
              <a:t>Jay’s Treaty</a:t>
            </a:r>
          </a:p>
        </p:txBody>
      </p:sp>
      <p:sp>
        <p:nvSpPr>
          <p:cNvPr id="4" name="Content Placeholder 3">
            <a:extLst>
              <a:ext uri="{FF2B5EF4-FFF2-40B4-BE49-F238E27FC236}">
                <a16:creationId xmlns:a16="http://schemas.microsoft.com/office/drawing/2014/main" id="{6D69088A-FEE1-4777-A1C7-89DCAE2AC450}"/>
              </a:ext>
            </a:extLst>
          </p:cNvPr>
          <p:cNvSpPr>
            <a:spLocks noGrp="1"/>
          </p:cNvSpPr>
          <p:nvPr>
            <p:ph idx="10"/>
          </p:nvPr>
        </p:nvSpPr>
        <p:spPr/>
        <p:txBody>
          <a:bodyPr>
            <a:normAutofit/>
          </a:bodyPr>
          <a:lstStyle/>
          <a:p>
            <a:r>
              <a:rPr lang="en-US" dirty="0">
                <a:solidFill>
                  <a:srgbClr val="FF0000"/>
                </a:solidFill>
              </a:rPr>
              <a:t>In 1793, the British began attacking American ships and practiced </a:t>
            </a:r>
            <a:r>
              <a:rPr lang="en-US" b="1" dirty="0">
                <a:solidFill>
                  <a:srgbClr val="FF0000"/>
                </a:solidFill>
              </a:rPr>
              <a:t>impressment</a:t>
            </a:r>
            <a:r>
              <a:rPr lang="en-US" dirty="0">
                <a:solidFill>
                  <a:srgbClr val="FF0000"/>
                </a:solidFill>
              </a:rPr>
              <a:t>.</a:t>
            </a:r>
          </a:p>
          <a:p>
            <a:r>
              <a:rPr lang="en-US" dirty="0">
                <a:solidFill>
                  <a:srgbClr val="FF0000"/>
                </a:solidFill>
              </a:rPr>
              <a:t>John Jay was sent to settle American and British differences.</a:t>
            </a:r>
          </a:p>
          <a:p>
            <a:r>
              <a:rPr lang="en-US" dirty="0"/>
              <a:t>Jay returned with a treaty that seemed to gain little from Britain.</a:t>
            </a:r>
          </a:p>
        </p:txBody>
      </p:sp>
      <p:pic>
        <p:nvPicPr>
          <p:cNvPr id="2052" name="Picture 4">
            <a:extLst>
              <a:ext uri="{FF2B5EF4-FFF2-40B4-BE49-F238E27FC236}">
                <a16:creationId xmlns:a16="http://schemas.microsoft.com/office/drawing/2014/main" id="{4ED6BBC1-D4E6-451B-A534-F8FCF94512DC}"/>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3975" b="3975"/>
          <a:stretch>
            <a:fillRect/>
          </a:stretch>
        </p:blipFill>
        <p:spPr bwMode="auto">
          <a:xfrm>
            <a:off x="0" y="1851025"/>
            <a:ext cx="4845050" cy="50387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68AB941-6FE0-4C00-B4FD-7F8F15EB2504}"/>
              </a:ext>
            </a:extLst>
          </p:cNvPr>
          <p:cNvSpPr txBox="1"/>
          <p:nvPr/>
        </p:nvSpPr>
        <p:spPr>
          <a:xfrm>
            <a:off x="0" y="5956801"/>
            <a:ext cx="1671145"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John Jay</a:t>
            </a:r>
          </a:p>
        </p:txBody>
      </p:sp>
    </p:spTree>
    <p:extLst>
      <p:ext uri="{BB962C8B-B14F-4D97-AF65-F5344CB8AC3E}">
        <p14:creationId xmlns:p14="http://schemas.microsoft.com/office/powerpoint/2010/main" val="399126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1E80D-2D69-4CAA-971B-2AE9544F501D}"/>
              </a:ext>
            </a:extLst>
          </p:cNvPr>
          <p:cNvSpPr>
            <a:spLocks noGrp="1"/>
          </p:cNvSpPr>
          <p:nvPr>
            <p:ph type="title"/>
          </p:nvPr>
        </p:nvSpPr>
        <p:spPr/>
        <p:txBody>
          <a:bodyPr/>
          <a:lstStyle/>
          <a:p>
            <a:r>
              <a:rPr lang="en-US" dirty="0"/>
              <a:t>Jay’s Treaty</a:t>
            </a:r>
          </a:p>
        </p:txBody>
      </p:sp>
      <p:sp>
        <p:nvSpPr>
          <p:cNvPr id="4" name="Content Placeholder 3">
            <a:extLst>
              <a:ext uri="{FF2B5EF4-FFF2-40B4-BE49-F238E27FC236}">
                <a16:creationId xmlns:a16="http://schemas.microsoft.com/office/drawing/2014/main" id="{6D69088A-FEE1-4777-A1C7-89DCAE2AC450}"/>
              </a:ext>
            </a:extLst>
          </p:cNvPr>
          <p:cNvSpPr>
            <a:spLocks noGrp="1"/>
          </p:cNvSpPr>
          <p:nvPr>
            <p:ph idx="10"/>
          </p:nvPr>
        </p:nvSpPr>
        <p:spPr/>
        <p:txBody>
          <a:bodyPr>
            <a:normAutofit/>
          </a:bodyPr>
          <a:lstStyle/>
          <a:p>
            <a:r>
              <a:rPr lang="en-US" dirty="0"/>
              <a:t>The </a:t>
            </a:r>
            <a:r>
              <a:rPr lang="en-US" b="1" dirty="0">
                <a:solidFill>
                  <a:srgbClr val="FF0000"/>
                </a:solidFill>
              </a:rPr>
              <a:t>Jay Treaty </a:t>
            </a:r>
            <a:r>
              <a:rPr lang="en-US" dirty="0"/>
              <a:t>was probably the best agreement that could be reached.</a:t>
            </a:r>
          </a:p>
          <a:p>
            <a:r>
              <a:rPr lang="en-US" dirty="0"/>
              <a:t>Jay’s </a:t>
            </a:r>
            <a:r>
              <a:rPr lang="en-US" dirty="0">
                <a:solidFill>
                  <a:srgbClr val="FF0000"/>
                </a:solidFill>
              </a:rPr>
              <a:t>negotiations achieved one outstanding result—they avoided war with Britain.</a:t>
            </a:r>
          </a:p>
        </p:txBody>
      </p:sp>
      <p:pic>
        <p:nvPicPr>
          <p:cNvPr id="2052" name="Picture 4">
            <a:extLst>
              <a:ext uri="{FF2B5EF4-FFF2-40B4-BE49-F238E27FC236}">
                <a16:creationId xmlns:a16="http://schemas.microsoft.com/office/drawing/2014/main" id="{4ED6BBC1-D4E6-451B-A534-F8FCF94512DC}"/>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3975" b="3975"/>
          <a:stretch>
            <a:fillRect/>
          </a:stretch>
        </p:blipFill>
        <p:spPr bwMode="auto">
          <a:xfrm>
            <a:off x="0" y="1851025"/>
            <a:ext cx="4845050" cy="50387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68AB941-6FE0-4C00-B4FD-7F8F15EB2504}"/>
              </a:ext>
            </a:extLst>
          </p:cNvPr>
          <p:cNvSpPr txBox="1"/>
          <p:nvPr/>
        </p:nvSpPr>
        <p:spPr>
          <a:xfrm>
            <a:off x="0" y="5956801"/>
            <a:ext cx="1671145"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John Jay</a:t>
            </a:r>
          </a:p>
        </p:txBody>
      </p:sp>
    </p:spTree>
    <p:extLst>
      <p:ext uri="{BB962C8B-B14F-4D97-AF65-F5344CB8AC3E}">
        <p14:creationId xmlns:p14="http://schemas.microsoft.com/office/powerpoint/2010/main" val="1189288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EE6E676-FC6F-46FA-8226-5742EFFE6ACB}"/>
              </a:ext>
            </a:extLst>
          </p:cNvPr>
          <p:cNvSpPr>
            <a:spLocks noGrp="1"/>
          </p:cNvSpPr>
          <p:nvPr>
            <p:ph idx="1"/>
          </p:nvPr>
        </p:nvSpPr>
        <p:spPr/>
        <p:txBody>
          <a:bodyPr/>
          <a:lstStyle/>
          <a:p>
            <a:r>
              <a:rPr lang="en-US" dirty="0">
                <a:solidFill>
                  <a:srgbClr val="FF0000"/>
                </a:solidFill>
              </a:rPr>
              <a:t>The liquor tax was the first time that the new government had imposed an internal tax.</a:t>
            </a:r>
          </a:p>
          <a:p>
            <a:r>
              <a:rPr lang="en-US" dirty="0"/>
              <a:t>In western Pennsylvania, discontent turned into violence against the government.</a:t>
            </a:r>
          </a:p>
          <a:p>
            <a:r>
              <a:rPr lang="en-US" dirty="0">
                <a:solidFill>
                  <a:srgbClr val="FF0000"/>
                </a:solidFill>
              </a:rPr>
              <a:t>Washington summoned militiamen to crush the </a:t>
            </a:r>
            <a:r>
              <a:rPr lang="en-US" b="1" dirty="0">
                <a:solidFill>
                  <a:srgbClr val="FF0000"/>
                </a:solidFill>
              </a:rPr>
              <a:t>Whiskey Rebellion </a:t>
            </a:r>
            <a:r>
              <a:rPr lang="en-US" dirty="0">
                <a:solidFill>
                  <a:srgbClr val="FF0000"/>
                </a:solidFill>
              </a:rPr>
              <a:t>and took command of them personally.</a:t>
            </a:r>
          </a:p>
          <a:p>
            <a:r>
              <a:rPr lang="en-US" dirty="0"/>
              <a:t>This was the only time a president personally led troops while occupying the office.</a:t>
            </a:r>
          </a:p>
        </p:txBody>
      </p:sp>
      <p:sp>
        <p:nvSpPr>
          <p:cNvPr id="2" name="Title 1">
            <a:extLst>
              <a:ext uri="{FF2B5EF4-FFF2-40B4-BE49-F238E27FC236}">
                <a16:creationId xmlns:a16="http://schemas.microsoft.com/office/drawing/2014/main" id="{46DB9B34-E5F7-4394-8838-DDA36A7EEE01}"/>
              </a:ext>
            </a:extLst>
          </p:cNvPr>
          <p:cNvSpPr>
            <a:spLocks noGrp="1"/>
          </p:cNvSpPr>
          <p:nvPr>
            <p:ph type="title"/>
          </p:nvPr>
        </p:nvSpPr>
        <p:spPr/>
        <p:txBody>
          <a:bodyPr/>
          <a:lstStyle/>
          <a:p>
            <a:r>
              <a:rPr lang="en-US" dirty="0"/>
              <a:t>Whiskey rebellion</a:t>
            </a:r>
          </a:p>
        </p:txBody>
      </p:sp>
    </p:spTree>
    <p:extLst>
      <p:ext uri="{BB962C8B-B14F-4D97-AF65-F5344CB8AC3E}">
        <p14:creationId xmlns:p14="http://schemas.microsoft.com/office/powerpoint/2010/main" val="314688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77137-7D88-4CFA-A2A0-FAB6333913CA}"/>
              </a:ext>
            </a:extLst>
          </p:cNvPr>
          <p:cNvSpPr>
            <a:spLocks noGrp="1"/>
          </p:cNvSpPr>
          <p:nvPr>
            <p:ph type="title"/>
          </p:nvPr>
        </p:nvSpPr>
        <p:spPr/>
        <p:txBody>
          <a:bodyPr/>
          <a:lstStyle/>
          <a:p>
            <a:r>
              <a:rPr lang="en-US" dirty="0"/>
              <a:t>Daniel Boone</a:t>
            </a:r>
          </a:p>
        </p:txBody>
      </p:sp>
      <p:pic>
        <p:nvPicPr>
          <p:cNvPr id="6" name="Picture Placeholder 5">
            <a:extLst>
              <a:ext uri="{FF2B5EF4-FFF2-40B4-BE49-F238E27FC236}">
                <a16:creationId xmlns:a16="http://schemas.microsoft.com/office/drawing/2014/main" id="{F1C3E751-0D5A-47DA-A224-781346EE1EFC}"/>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4804" r="14804"/>
          <a:stretch>
            <a:fillRect/>
          </a:stretch>
        </p:blipFill>
        <p:spPr/>
      </p:pic>
      <p:sp>
        <p:nvSpPr>
          <p:cNvPr id="4" name="Content Placeholder 3">
            <a:extLst>
              <a:ext uri="{FF2B5EF4-FFF2-40B4-BE49-F238E27FC236}">
                <a16:creationId xmlns:a16="http://schemas.microsoft.com/office/drawing/2014/main" id="{C41BC1D1-1526-4A7B-BF18-05ED6ED6AC8A}"/>
              </a:ext>
            </a:extLst>
          </p:cNvPr>
          <p:cNvSpPr>
            <a:spLocks noGrp="1"/>
          </p:cNvSpPr>
          <p:nvPr>
            <p:ph idx="10"/>
          </p:nvPr>
        </p:nvSpPr>
        <p:spPr/>
        <p:txBody>
          <a:bodyPr>
            <a:normAutofit/>
          </a:bodyPr>
          <a:lstStyle/>
          <a:p>
            <a:r>
              <a:rPr lang="en-US" dirty="0"/>
              <a:t>In 1792, Kentucky became the fifteenth state in the Union. </a:t>
            </a:r>
          </a:p>
          <a:p>
            <a:r>
              <a:rPr lang="en-US" b="1" dirty="0">
                <a:solidFill>
                  <a:srgbClr val="FF0000"/>
                </a:solidFill>
              </a:rPr>
              <a:t>Daniel Boone </a:t>
            </a:r>
            <a:r>
              <a:rPr lang="en-US" dirty="0">
                <a:solidFill>
                  <a:srgbClr val="FF0000"/>
                </a:solidFill>
              </a:rPr>
              <a:t>blazed a trail called the “Wilderness Road” through the Cumberland Gap, and it became the main route of early settlers to Kentucky.</a:t>
            </a:r>
          </a:p>
        </p:txBody>
      </p:sp>
      <p:sp>
        <p:nvSpPr>
          <p:cNvPr id="8" name="TextBox 7">
            <a:extLst>
              <a:ext uri="{FF2B5EF4-FFF2-40B4-BE49-F238E27FC236}">
                <a16:creationId xmlns:a16="http://schemas.microsoft.com/office/drawing/2014/main" id="{918212AB-0EE0-45ED-89EE-5D95B4635ED6}"/>
              </a:ext>
            </a:extLst>
          </p:cNvPr>
          <p:cNvSpPr txBox="1"/>
          <p:nvPr/>
        </p:nvSpPr>
        <p:spPr>
          <a:xfrm>
            <a:off x="0" y="5956801"/>
            <a:ext cx="4401879"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Daniel Boone leading settlers</a:t>
            </a:r>
          </a:p>
        </p:txBody>
      </p:sp>
    </p:spTree>
    <p:extLst>
      <p:ext uri="{BB962C8B-B14F-4D97-AF65-F5344CB8AC3E}">
        <p14:creationId xmlns:p14="http://schemas.microsoft.com/office/powerpoint/2010/main" val="19759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B3C2A-E188-4399-A4AE-363693E06CC0}"/>
              </a:ext>
            </a:extLst>
          </p:cNvPr>
          <p:cNvSpPr>
            <a:spLocks noGrp="1"/>
          </p:cNvSpPr>
          <p:nvPr>
            <p:ph type="title"/>
          </p:nvPr>
        </p:nvSpPr>
        <p:spPr/>
        <p:txBody>
          <a:bodyPr/>
          <a:lstStyle/>
          <a:p>
            <a:r>
              <a:rPr lang="en-US" dirty="0"/>
              <a:t>Washington’s farewell</a:t>
            </a:r>
          </a:p>
        </p:txBody>
      </p:sp>
      <p:pic>
        <p:nvPicPr>
          <p:cNvPr id="6" name="Picture Placeholder 5" descr="A person wearing a suit and tie&#10;&#10;Description automatically generated">
            <a:extLst>
              <a:ext uri="{FF2B5EF4-FFF2-40B4-BE49-F238E27FC236}">
                <a16:creationId xmlns:a16="http://schemas.microsoft.com/office/drawing/2014/main" id="{4B5AA533-D841-4B0E-ABB5-B156F2D5C4F4}"/>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7270" b="7270"/>
          <a:stretch>
            <a:fillRect/>
          </a:stretch>
        </p:blipFill>
        <p:spPr/>
      </p:pic>
      <p:sp>
        <p:nvSpPr>
          <p:cNvPr id="4" name="Content Placeholder 3">
            <a:extLst>
              <a:ext uri="{FF2B5EF4-FFF2-40B4-BE49-F238E27FC236}">
                <a16:creationId xmlns:a16="http://schemas.microsoft.com/office/drawing/2014/main" id="{15877BBC-A1B1-4F50-95F8-91491CB78E55}"/>
              </a:ext>
            </a:extLst>
          </p:cNvPr>
          <p:cNvSpPr>
            <a:spLocks noGrp="1"/>
          </p:cNvSpPr>
          <p:nvPr>
            <p:ph idx="10"/>
          </p:nvPr>
        </p:nvSpPr>
        <p:spPr/>
        <p:txBody>
          <a:bodyPr/>
          <a:lstStyle/>
          <a:p>
            <a:r>
              <a:rPr lang="en-US" b="1" dirty="0"/>
              <a:t>Washington’s Farewell Address</a:t>
            </a:r>
            <a:r>
              <a:rPr lang="en-US" dirty="0"/>
              <a:t> looked to the future.</a:t>
            </a:r>
          </a:p>
          <a:p>
            <a:r>
              <a:rPr lang="en-US" dirty="0"/>
              <a:t>He warned about three dangers.</a:t>
            </a:r>
          </a:p>
          <a:p>
            <a:pPr lvl="1"/>
            <a:r>
              <a:rPr lang="en-US" dirty="0"/>
              <a:t>Political parties</a:t>
            </a:r>
          </a:p>
          <a:p>
            <a:pPr lvl="1"/>
            <a:r>
              <a:rPr lang="en-US" dirty="0"/>
              <a:t>Accumulating debt</a:t>
            </a:r>
          </a:p>
          <a:p>
            <a:pPr lvl="1"/>
            <a:r>
              <a:rPr lang="en-US" dirty="0"/>
              <a:t>Permanent alliances with any portion of the foreign world</a:t>
            </a:r>
          </a:p>
          <a:p>
            <a:endParaRPr lang="en-US" dirty="0"/>
          </a:p>
          <a:p>
            <a:endParaRPr lang="en-US" dirty="0"/>
          </a:p>
        </p:txBody>
      </p:sp>
      <p:sp>
        <p:nvSpPr>
          <p:cNvPr id="8" name="TextBox 7">
            <a:extLst>
              <a:ext uri="{FF2B5EF4-FFF2-40B4-BE49-F238E27FC236}">
                <a16:creationId xmlns:a16="http://schemas.microsoft.com/office/drawing/2014/main" id="{4EA98FD6-D5DC-421A-85B5-E6C4DBB43718}"/>
              </a:ext>
            </a:extLst>
          </p:cNvPr>
          <p:cNvSpPr txBox="1"/>
          <p:nvPr/>
        </p:nvSpPr>
        <p:spPr>
          <a:xfrm>
            <a:off x="-1" y="5956801"/>
            <a:ext cx="3179135"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George Washington</a:t>
            </a:r>
          </a:p>
        </p:txBody>
      </p:sp>
    </p:spTree>
    <p:extLst>
      <p:ext uri="{BB962C8B-B14F-4D97-AF65-F5344CB8AC3E}">
        <p14:creationId xmlns:p14="http://schemas.microsoft.com/office/powerpoint/2010/main" val="306625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Who were the two most important leaders of the Republicans during Washington’s administration?</a:t>
            </a:r>
          </a:p>
          <a:p>
            <a:pPr marL="339725" indent="0">
              <a:buClr>
                <a:schemeClr val="tx2"/>
              </a:buClr>
              <a:buNone/>
            </a:pPr>
            <a:r>
              <a:rPr lang="en-US" sz="2400" dirty="0">
                <a:solidFill>
                  <a:schemeClr val="tx1">
                    <a:lumMod val="65000"/>
                    <a:lumOff val="35000"/>
                  </a:schemeClr>
                </a:solidFill>
              </a:rPr>
              <a:t>Thomas Jefferson and James Madison (p. 144)</a:t>
            </a:r>
          </a:p>
          <a:p>
            <a:pPr marL="339725" indent="0">
              <a:buClr>
                <a:schemeClr val="tx2"/>
              </a:buClr>
              <a:buNone/>
            </a:pPr>
            <a:endParaRPr lang="en-US" sz="1300" dirty="0">
              <a:solidFill>
                <a:schemeClr val="tx1">
                  <a:lumMod val="65000"/>
                  <a:lumOff val="35000"/>
                </a:schemeClr>
              </a:solidFill>
            </a:endParaRPr>
          </a:p>
          <a:p>
            <a:pPr>
              <a:buClr>
                <a:schemeClr val="tx2"/>
              </a:buClr>
            </a:pPr>
            <a:r>
              <a:rPr lang="en-US" sz="2400" dirty="0">
                <a:solidFill>
                  <a:schemeClr val="tx2"/>
                </a:solidFill>
              </a:rPr>
              <a:t>Why was Washington’s Proclamation of Neutrality in 1793 not popular with either the Federalists or the Republicans?</a:t>
            </a:r>
          </a:p>
          <a:p>
            <a:pPr marL="339725" indent="0">
              <a:buClr>
                <a:schemeClr val="tx2"/>
              </a:buClr>
              <a:buNone/>
            </a:pPr>
            <a:r>
              <a:rPr lang="en-US" sz="2400" dirty="0">
                <a:solidFill>
                  <a:schemeClr val="tx1">
                    <a:lumMod val="65000"/>
                    <a:lumOff val="35000"/>
                  </a:schemeClr>
                </a:solidFill>
              </a:rPr>
              <a:t>The Federalists tended to favor a pro-British policy, and the Republicans tended to favor a pro-French one. Washington’s proclamation favored neither. (pp. 145–46)</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8256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What was the most important result of Jay’s Treaty?</a:t>
            </a:r>
          </a:p>
          <a:p>
            <a:pPr marL="339725" indent="0">
              <a:buClr>
                <a:schemeClr val="tx2"/>
              </a:buClr>
              <a:buNone/>
            </a:pPr>
            <a:r>
              <a:rPr lang="en-US" sz="2400" dirty="0">
                <a:solidFill>
                  <a:schemeClr val="tx1">
                    <a:lumMod val="65000"/>
                    <a:lumOff val="35000"/>
                  </a:schemeClr>
                </a:solidFill>
              </a:rPr>
              <a:t>It avoided war with Great Britain. (p. 147)</a:t>
            </a:r>
          </a:p>
          <a:p>
            <a:pPr marL="339725" indent="0">
              <a:buClr>
                <a:schemeClr val="tx2"/>
              </a:buClr>
              <a:buNone/>
            </a:pPr>
            <a:endParaRPr lang="en-US" sz="1300" dirty="0">
              <a:solidFill>
                <a:schemeClr val="tx1">
                  <a:lumMod val="65000"/>
                  <a:lumOff val="35000"/>
                </a:schemeClr>
              </a:solidFill>
            </a:endParaRPr>
          </a:p>
          <a:p>
            <a:pPr>
              <a:buClr>
                <a:schemeClr val="tx2"/>
              </a:buClr>
            </a:pPr>
            <a:r>
              <a:rPr lang="en-US" sz="2400" dirty="0">
                <a:solidFill>
                  <a:schemeClr val="tx2"/>
                </a:solidFill>
              </a:rPr>
              <a:t>Assess the significance of Washington’s response to the Whiskey Rebellion.</a:t>
            </a:r>
          </a:p>
          <a:p>
            <a:pPr marL="339725" indent="0">
              <a:buClr>
                <a:schemeClr val="tx2"/>
              </a:buClr>
              <a:buNone/>
            </a:pPr>
            <a:r>
              <a:rPr lang="en-US" sz="2400" dirty="0">
                <a:solidFill>
                  <a:schemeClr val="tx1">
                    <a:lumMod val="65000"/>
                    <a:lumOff val="35000"/>
                  </a:schemeClr>
                </a:solidFill>
              </a:rPr>
              <a:t>Washington had made his point: the national government possessed the strength and the will to enforce the law. If citizens did not like a law, they could change it through the ballot box and the courts, not through violence. In Washington’s words, Americans had to “distinguish between oppression and the necessary exercise of lawful authority.”</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156087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Was Washington’s advice about permanent alliances good or bad?</a:t>
            </a:r>
          </a:p>
          <a:p>
            <a:pPr marL="339725" indent="0">
              <a:buClr>
                <a:schemeClr val="tx2"/>
              </a:buClr>
              <a:buNone/>
            </a:pPr>
            <a:r>
              <a:rPr lang="en-US" sz="2400" dirty="0">
                <a:solidFill>
                  <a:schemeClr val="tx1">
                    <a:lumMod val="65000"/>
                    <a:lumOff val="35000"/>
                  </a:schemeClr>
                </a:solidFill>
              </a:rPr>
              <a:t>It was good advice, and it would have kept America out of many wars. </a:t>
            </a:r>
          </a:p>
          <a:p>
            <a:pPr marL="339725" indent="0">
              <a:buClr>
                <a:schemeClr val="tx2"/>
              </a:buClr>
              <a:buNone/>
            </a:pPr>
            <a:r>
              <a:rPr lang="en-US" sz="2400" dirty="0">
                <a:solidFill>
                  <a:schemeClr val="tx1">
                    <a:lumMod val="65000"/>
                    <a:lumOff val="35000"/>
                  </a:schemeClr>
                </a:solidFill>
              </a:rPr>
              <a:t>It was bad advice because it became increasingly unrealistic as dangers threatened many nations and could be addressed only by the united action of other nations. This argument is especially strong in today’s global environment.</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574747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1A6D86F0-98E0-4468-9315-41BF7B0F2E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654920D5-3C51-475B-8F6C-C4045E6AAF26}"/>
              </a:ext>
            </a:extLst>
          </p:cNvPr>
          <p:cNvSpPr>
            <a:spLocks noGrp="1"/>
          </p:cNvSpPr>
          <p:nvPr>
            <p:ph type="title"/>
          </p:nvPr>
        </p:nvSpPr>
        <p:spPr>
          <a:xfrm>
            <a:off x="622570" y="838646"/>
            <a:ext cx="3709991" cy="5180709"/>
          </a:xfrm>
        </p:spPr>
        <p:txBody>
          <a:bodyPr>
            <a:normAutofit/>
          </a:bodyPr>
          <a:lstStyle/>
          <a:p>
            <a:r>
              <a:rPr lang="en-US" sz="3600" dirty="0"/>
              <a:t>Guiding questions</a:t>
            </a:r>
          </a:p>
        </p:txBody>
      </p:sp>
      <p:sp useBgFill="1">
        <p:nvSpPr>
          <p:cNvPr id="17" name="Rectangle 9">
            <a:extLst>
              <a:ext uri="{FF2B5EF4-FFF2-40B4-BE49-F238E27FC236}">
                <a16:creationId xmlns:a16="http://schemas.microsoft.com/office/drawing/2014/main" id="{CE957058-57AD-46A9-BAE9-7145CB3504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2"/>
            <a:ext cx="753770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8EB28912-D815-487D-B472-110D300614C3}"/>
              </a:ext>
            </a:extLst>
          </p:cNvPr>
          <p:cNvSpPr>
            <a:spLocks noGrp="1"/>
          </p:cNvSpPr>
          <p:nvPr>
            <p:ph idx="1"/>
          </p:nvPr>
        </p:nvSpPr>
        <p:spPr>
          <a:xfrm>
            <a:off x="5163670" y="838647"/>
            <a:ext cx="6405759" cy="5180708"/>
          </a:xfrm>
        </p:spPr>
        <p:txBody>
          <a:bodyPr anchor="ctr">
            <a:normAutofit/>
          </a:bodyPr>
          <a:lstStyle/>
          <a:p>
            <a:pPr marL="514350" indent="-514350">
              <a:buClr>
                <a:schemeClr val="tx2"/>
              </a:buClr>
              <a:buFont typeface="+mj-lt"/>
              <a:buAutoNum type="arabicPeriod"/>
            </a:pPr>
            <a:r>
              <a:rPr lang="en-US" dirty="0">
                <a:solidFill>
                  <a:schemeClr val="tx2"/>
                </a:solidFill>
              </a:rPr>
              <a:t>What were the key features of the new government?</a:t>
            </a:r>
          </a:p>
          <a:p>
            <a:pPr marL="514350" indent="-514350">
              <a:buClr>
                <a:schemeClr val="tx2"/>
              </a:buClr>
              <a:buFont typeface="+mj-lt"/>
              <a:buAutoNum type="arabicPeriod"/>
            </a:pPr>
            <a:r>
              <a:rPr lang="en-US" dirty="0">
                <a:solidFill>
                  <a:schemeClr val="tx2"/>
                </a:solidFill>
              </a:rPr>
              <a:t>What is the significance of the Bill of Rights?</a:t>
            </a:r>
          </a:p>
          <a:p>
            <a:pPr marL="514350" indent="-514350">
              <a:buClr>
                <a:schemeClr val="tx2"/>
              </a:buClr>
              <a:buFont typeface="+mj-lt"/>
              <a:buAutoNum type="arabicPeriod"/>
            </a:pPr>
            <a:r>
              <a:rPr lang="en-US" dirty="0">
                <a:solidFill>
                  <a:schemeClr val="tx2"/>
                </a:solidFill>
              </a:rPr>
              <a:t>What were the two main approaches to interpreting the Constitution?</a:t>
            </a:r>
          </a:p>
        </p:txBody>
      </p:sp>
    </p:spTree>
    <p:extLst>
      <p:ext uri="{BB962C8B-B14F-4D97-AF65-F5344CB8AC3E}">
        <p14:creationId xmlns:p14="http://schemas.microsoft.com/office/powerpoint/2010/main" val="29587116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706EF-CA98-4243-BE55-C29423787549}"/>
              </a:ext>
            </a:extLst>
          </p:cNvPr>
          <p:cNvSpPr>
            <a:spLocks noGrp="1"/>
          </p:cNvSpPr>
          <p:nvPr>
            <p:ph type="title"/>
          </p:nvPr>
        </p:nvSpPr>
        <p:spPr/>
        <p:txBody>
          <a:bodyPr/>
          <a:lstStyle/>
          <a:p>
            <a:r>
              <a:rPr lang="en-US" sz="4400" dirty="0">
                <a:latin typeface="Arial"/>
                <a:cs typeface="Arial"/>
              </a:rPr>
              <a:t>Declining Federalist influence</a:t>
            </a:r>
            <a:endParaRPr lang="en-US" sz="4400" dirty="0"/>
          </a:p>
        </p:txBody>
      </p:sp>
      <p:sp>
        <p:nvSpPr>
          <p:cNvPr id="3" name="Text Placeholder 2">
            <a:extLst>
              <a:ext uri="{FF2B5EF4-FFF2-40B4-BE49-F238E27FC236}">
                <a16:creationId xmlns:a16="http://schemas.microsoft.com/office/drawing/2014/main" id="{EBF50370-D3A9-43F2-B33F-0D95AF3B7FD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4706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1A6D86F0-98E0-4468-9315-41BF7B0F2E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654920D5-3C51-475B-8F6C-C4045E6AAF26}"/>
              </a:ext>
            </a:extLst>
          </p:cNvPr>
          <p:cNvSpPr>
            <a:spLocks noGrp="1"/>
          </p:cNvSpPr>
          <p:nvPr>
            <p:ph type="title"/>
          </p:nvPr>
        </p:nvSpPr>
        <p:spPr>
          <a:xfrm>
            <a:off x="622570" y="838646"/>
            <a:ext cx="3709991" cy="5180709"/>
          </a:xfrm>
        </p:spPr>
        <p:txBody>
          <a:bodyPr>
            <a:normAutofit/>
          </a:bodyPr>
          <a:lstStyle/>
          <a:p>
            <a:r>
              <a:rPr lang="en-US" sz="3600" dirty="0"/>
              <a:t>Guiding questions</a:t>
            </a:r>
          </a:p>
        </p:txBody>
      </p:sp>
      <p:sp useBgFill="1">
        <p:nvSpPr>
          <p:cNvPr id="17" name="Rectangle 9">
            <a:extLst>
              <a:ext uri="{FF2B5EF4-FFF2-40B4-BE49-F238E27FC236}">
                <a16:creationId xmlns:a16="http://schemas.microsoft.com/office/drawing/2014/main" id="{CE957058-57AD-46A9-BAE9-7145CB3504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2"/>
            <a:ext cx="753770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8EB28912-D815-487D-B472-110D300614C3}"/>
              </a:ext>
            </a:extLst>
          </p:cNvPr>
          <p:cNvSpPr>
            <a:spLocks noGrp="1"/>
          </p:cNvSpPr>
          <p:nvPr>
            <p:ph idx="1"/>
          </p:nvPr>
        </p:nvSpPr>
        <p:spPr>
          <a:xfrm>
            <a:off x="5163670" y="838647"/>
            <a:ext cx="6405759" cy="5180708"/>
          </a:xfrm>
        </p:spPr>
        <p:txBody>
          <a:bodyPr anchor="ctr">
            <a:normAutofit/>
          </a:bodyPr>
          <a:lstStyle/>
          <a:p>
            <a:pPr marL="514350" indent="-514350">
              <a:buClr>
                <a:schemeClr val="tx2"/>
              </a:buClr>
              <a:buFont typeface="+mj-lt"/>
              <a:buAutoNum type="arabicPeriod"/>
            </a:pPr>
            <a:r>
              <a:rPr lang="en-US" dirty="0">
                <a:solidFill>
                  <a:schemeClr val="tx2"/>
                </a:solidFill>
              </a:rPr>
              <a:t>What was significant about the presidential election of 1796?</a:t>
            </a:r>
          </a:p>
          <a:p>
            <a:pPr marL="514350" indent="-514350">
              <a:buClr>
                <a:schemeClr val="tx2"/>
              </a:buClr>
              <a:buFont typeface="+mj-lt"/>
              <a:buAutoNum type="arabicPeriod"/>
            </a:pPr>
            <a:r>
              <a:rPr lang="en-US" dirty="0">
                <a:solidFill>
                  <a:schemeClr val="tx2"/>
                </a:solidFill>
              </a:rPr>
              <a:t>How did President Adams respond to the Quasi War and to the Alien and Sedition Acts?</a:t>
            </a:r>
          </a:p>
          <a:p>
            <a:pPr marL="514350" indent="-514350">
              <a:buClr>
                <a:schemeClr val="tx2"/>
              </a:buClr>
              <a:buFont typeface="+mj-lt"/>
              <a:buAutoNum type="arabicPeriod"/>
            </a:pPr>
            <a:r>
              <a:rPr lang="en-US" dirty="0">
                <a:solidFill>
                  <a:schemeClr val="tx2"/>
                </a:solidFill>
              </a:rPr>
              <a:t>What was significant about the presidential election of 1800?</a:t>
            </a:r>
          </a:p>
          <a:p>
            <a:pPr marL="514350" indent="-514350">
              <a:buClr>
                <a:schemeClr val="tx2"/>
              </a:buClr>
              <a:buFont typeface="+mj-lt"/>
              <a:buAutoNum type="arabicPeriod"/>
            </a:pPr>
            <a:r>
              <a:rPr lang="en-US" dirty="0">
                <a:solidFill>
                  <a:schemeClr val="tx2"/>
                </a:solidFill>
              </a:rPr>
              <a:t>How did the elections of 1796 and 1800 and the presidency of Adams affect the Federalist party?</a:t>
            </a:r>
          </a:p>
        </p:txBody>
      </p:sp>
    </p:spTree>
    <p:extLst>
      <p:ext uri="{BB962C8B-B14F-4D97-AF65-F5344CB8AC3E}">
        <p14:creationId xmlns:p14="http://schemas.microsoft.com/office/powerpoint/2010/main" val="14044889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BA523-BC03-4EFF-8E8F-707B2C0CA979}"/>
              </a:ext>
            </a:extLst>
          </p:cNvPr>
          <p:cNvSpPr>
            <a:spLocks noGrp="1"/>
          </p:cNvSpPr>
          <p:nvPr>
            <p:ph type="title"/>
          </p:nvPr>
        </p:nvSpPr>
        <p:spPr/>
        <p:txBody>
          <a:bodyPr/>
          <a:lstStyle/>
          <a:p>
            <a:r>
              <a:rPr lang="en-US" dirty="0"/>
              <a:t>The election of 1796</a:t>
            </a:r>
          </a:p>
        </p:txBody>
      </p:sp>
      <p:pic>
        <p:nvPicPr>
          <p:cNvPr id="6" name="Picture Placeholder 5" descr="A person wearing a suit and tie&#10;&#10;Description automatically generated">
            <a:extLst>
              <a:ext uri="{FF2B5EF4-FFF2-40B4-BE49-F238E27FC236}">
                <a16:creationId xmlns:a16="http://schemas.microsoft.com/office/drawing/2014/main" id="{8E31D904-B296-44B5-A077-549080E979E2}"/>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20504" r="13150" b="7355"/>
          <a:stretch/>
        </p:blipFill>
        <p:spPr>
          <a:xfrm>
            <a:off x="1" y="1819072"/>
            <a:ext cx="4844374" cy="5038928"/>
          </a:xfrm>
        </p:spPr>
      </p:pic>
      <p:sp>
        <p:nvSpPr>
          <p:cNvPr id="4" name="Content Placeholder 3">
            <a:extLst>
              <a:ext uri="{FF2B5EF4-FFF2-40B4-BE49-F238E27FC236}">
                <a16:creationId xmlns:a16="http://schemas.microsoft.com/office/drawing/2014/main" id="{CCB15E62-FCD3-4C3F-B6FA-9D79511C42CA}"/>
              </a:ext>
            </a:extLst>
          </p:cNvPr>
          <p:cNvSpPr>
            <a:spLocks noGrp="1"/>
          </p:cNvSpPr>
          <p:nvPr>
            <p:ph idx="10"/>
          </p:nvPr>
        </p:nvSpPr>
        <p:spPr/>
        <p:txBody>
          <a:bodyPr>
            <a:normAutofit/>
          </a:bodyPr>
          <a:lstStyle/>
          <a:p>
            <a:r>
              <a:rPr lang="en-US" dirty="0">
                <a:solidFill>
                  <a:srgbClr val="FF0000"/>
                </a:solidFill>
              </a:rPr>
              <a:t>The Federalists selected </a:t>
            </a:r>
            <a:r>
              <a:rPr lang="en-US" b="1" dirty="0">
                <a:solidFill>
                  <a:srgbClr val="FF0000"/>
                </a:solidFill>
              </a:rPr>
              <a:t>John Adams</a:t>
            </a:r>
            <a:r>
              <a:rPr lang="en-US" dirty="0">
                <a:solidFill>
                  <a:srgbClr val="FF0000"/>
                </a:solidFill>
              </a:rPr>
              <a:t> </a:t>
            </a:r>
            <a:r>
              <a:rPr lang="en-US" dirty="0"/>
              <a:t>as their presidential nomination with Thomas Pinckney as vice president.</a:t>
            </a:r>
          </a:p>
          <a:p>
            <a:r>
              <a:rPr lang="en-US" dirty="0">
                <a:solidFill>
                  <a:srgbClr val="FF0000"/>
                </a:solidFill>
              </a:rPr>
              <a:t>Republicans nominated Virginian Thomas Jefferson </a:t>
            </a:r>
            <a:r>
              <a:rPr lang="en-US" dirty="0"/>
              <a:t>for president with Aaron Burr as vice president.</a:t>
            </a:r>
          </a:p>
        </p:txBody>
      </p:sp>
      <p:sp>
        <p:nvSpPr>
          <p:cNvPr id="8" name="TextBox 7">
            <a:extLst>
              <a:ext uri="{FF2B5EF4-FFF2-40B4-BE49-F238E27FC236}">
                <a16:creationId xmlns:a16="http://schemas.microsoft.com/office/drawing/2014/main" id="{4DDF74EA-972D-4E46-956C-D5BD20FB4949}"/>
              </a:ext>
            </a:extLst>
          </p:cNvPr>
          <p:cNvSpPr txBox="1"/>
          <p:nvPr/>
        </p:nvSpPr>
        <p:spPr>
          <a:xfrm>
            <a:off x="-1" y="5956801"/>
            <a:ext cx="2103121"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John Adams</a:t>
            </a:r>
          </a:p>
        </p:txBody>
      </p:sp>
    </p:spTree>
    <p:extLst>
      <p:ext uri="{BB962C8B-B14F-4D97-AF65-F5344CB8AC3E}">
        <p14:creationId xmlns:p14="http://schemas.microsoft.com/office/powerpoint/2010/main" val="218214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BA523-BC03-4EFF-8E8F-707B2C0CA979}"/>
              </a:ext>
            </a:extLst>
          </p:cNvPr>
          <p:cNvSpPr>
            <a:spLocks noGrp="1"/>
          </p:cNvSpPr>
          <p:nvPr>
            <p:ph type="title"/>
          </p:nvPr>
        </p:nvSpPr>
        <p:spPr/>
        <p:txBody>
          <a:bodyPr/>
          <a:lstStyle/>
          <a:p>
            <a:r>
              <a:rPr lang="en-US" dirty="0"/>
              <a:t>The election of 1796</a:t>
            </a:r>
          </a:p>
        </p:txBody>
      </p:sp>
      <p:pic>
        <p:nvPicPr>
          <p:cNvPr id="6" name="Picture Placeholder 5" descr="A person wearing a suit and tie&#10;&#10;Description automatically generated">
            <a:extLst>
              <a:ext uri="{FF2B5EF4-FFF2-40B4-BE49-F238E27FC236}">
                <a16:creationId xmlns:a16="http://schemas.microsoft.com/office/drawing/2014/main" id="{8E31D904-B296-44B5-A077-549080E979E2}"/>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20504" r="13150" b="7355"/>
          <a:stretch/>
        </p:blipFill>
        <p:spPr>
          <a:xfrm>
            <a:off x="1" y="1819072"/>
            <a:ext cx="4844374" cy="5038928"/>
          </a:xfrm>
        </p:spPr>
      </p:pic>
      <p:sp>
        <p:nvSpPr>
          <p:cNvPr id="4" name="Content Placeholder 3">
            <a:extLst>
              <a:ext uri="{FF2B5EF4-FFF2-40B4-BE49-F238E27FC236}">
                <a16:creationId xmlns:a16="http://schemas.microsoft.com/office/drawing/2014/main" id="{CCB15E62-FCD3-4C3F-B6FA-9D79511C42CA}"/>
              </a:ext>
            </a:extLst>
          </p:cNvPr>
          <p:cNvSpPr>
            <a:spLocks noGrp="1"/>
          </p:cNvSpPr>
          <p:nvPr>
            <p:ph idx="10"/>
          </p:nvPr>
        </p:nvSpPr>
        <p:spPr/>
        <p:txBody>
          <a:bodyPr>
            <a:normAutofit/>
          </a:bodyPr>
          <a:lstStyle/>
          <a:p>
            <a:r>
              <a:rPr lang="en-US" dirty="0">
                <a:solidFill>
                  <a:srgbClr val="FF0000"/>
                </a:solidFill>
              </a:rPr>
              <a:t>John Adams became president with Thomas Jefferson as the vice president.</a:t>
            </a:r>
          </a:p>
          <a:p>
            <a:r>
              <a:rPr lang="en-US" dirty="0">
                <a:solidFill>
                  <a:srgbClr val="FF0000"/>
                </a:solidFill>
              </a:rPr>
              <a:t>A mixed administration of political adversaries was not a good combination.</a:t>
            </a:r>
          </a:p>
        </p:txBody>
      </p:sp>
      <p:sp>
        <p:nvSpPr>
          <p:cNvPr id="8" name="TextBox 7">
            <a:extLst>
              <a:ext uri="{FF2B5EF4-FFF2-40B4-BE49-F238E27FC236}">
                <a16:creationId xmlns:a16="http://schemas.microsoft.com/office/drawing/2014/main" id="{4DDF74EA-972D-4E46-956C-D5BD20FB4949}"/>
              </a:ext>
            </a:extLst>
          </p:cNvPr>
          <p:cNvSpPr txBox="1"/>
          <p:nvPr/>
        </p:nvSpPr>
        <p:spPr>
          <a:xfrm>
            <a:off x="-1" y="5956801"/>
            <a:ext cx="2103121"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John Adams</a:t>
            </a:r>
          </a:p>
        </p:txBody>
      </p:sp>
    </p:spTree>
    <p:extLst>
      <p:ext uri="{BB962C8B-B14F-4D97-AF65-F5344CB8AC3E}">
        <p14:creationId xmlns:p14="http://schemas.microsoft.com/office/powerpoint/2010/main" val="387169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EF097-D531-4E0F-8831-A917D2EA231D}"/>
              </a:ext>
            </a:extLst>
          </p:cNvPr>
          <p:cNvSpPr>
            <a:spLocks noGrp="1"/>
          </p:cNvSpPr>
          <p:nvPr>
            <p:ph type="title"/>
          </p:nvPr>
        </p:nvSpPr>
        <p:spPr/>
        <p:txBody>
          <a:bodyPr/>
          <a:lstStyle/>
          <a:p>
            <a:r>
              <a:rPr lang="en-US" dirty="0"/>
              <a:t>Quasi war</a:t>
            </a:r>
          </a:p>
        </p:txBody>
      </p:sp>
      <p:sp>
        <p:nvSpPr>
          <p:cNvPr id="4" name="Content Placeholder 3">
            <a:extLst>
              <a:ext uri="{FF2B5EF4-FFF2-40B4-BE49-F238E27FC236}">
                <a16:creationId xmlns:a16="http://schemas.microsoft.com/office/drawing/2014/main" id="{3B93B2A7-BD90-49CE-B0E2-BB703A653EA2}"/>
              </a:ext>
            </a:extLst>
          </p:cNvPr>
          <p:cNvSpPr>
            <a:spLocks noGrp="1"/>
          </p:cNvSpPr>
          <p:nvPr>
            <p:ph idx="10"/>
          </p:nvPr>
        </p:nvSpPr>
        <p:spPr/>
        <p:txBody>
          <a:bodyPr>
            <a:normAutofit/>
          </a:bodyPr>
          <a:lstStyle/>
          <a:p>
            <a:r>
              <a:rPr lang="en-US" dirty="0">
                <a:solidFill>
                  <a:srgbClr val="FF0000"/>
                </a:solidFill>
              </a:rPr>
              <a:t>French hostility toward the United States following the Jay Treaty was intense. </a:t>
            </a:r>
          </a:p>
          <a:p>
            <a:r>
              <a:rPr lang="en-US" dirty="0">
                <a:solidFill>
                  <a:srgbClr val="FF0000"/>
                </a:solidFill>
              </a:rPr>
              <a:t>This “</a:t>
            </a:r>
            <a:r>
              <a:rPr lang="en-US" b="1" dirty="0">
                <a:solidFill>
                  <a:srgbClr val="FF0000"/>
                </a:solidFill>
              </a:rPr>
              <a:t>Quasi War</a:t>
            </a:r>
            <a:r>
              <a:rPr lang="en-US" dirty="0">
                <a:solidFill>
                  <a:srgbClr val="FF0000"/>
                </a:solidFill>
              </a:rPr>
              <a:t>” with France occupied much of Adams’s time in office.</a:t>
            </a:r>
          </a:p>
        </p:txBody>
      </p:sp>
      <p:pic>
        <p:nvPicPr>
          <p:cNvPr id="5" name="Picture Placeholder 3">
            <a:extLst>
              <a:ext uri="{FF2B5EF4-FFF2-40B4-BE49-F238E27FC236}">
                <a16:creationId xmlns:a16="http://schemas.microsoft.com/office/drawing/2014/main" id="{74639DC3-C3DE-43A6-8BCA-D481221E21D7}"/>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847" t="272" r="22227" b="-272"/>
          <a:stretch/>
        </p:blipFill>
        <p:spPr>
          <a:xfrm>
            <a:off x="0" y="1819275"/>
            <a:ext cx="4845050" cy="5038725"/>
          </a:xfrm>
        </p:spPr>
      </p:pic>
    </p:spTree>
    <p:extLst>
      <p:ext uri="{BB962C8B-B14F-4D97-AF65-F5344CB8AC3E}">
        <p14:creationId xmlns:p14="http://schemas.microsoft.com/office/powerpoint/2010/main" val="387434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228730E-035D-4DC1-9C83-4343918975E4}"/>
              </a:ext>
            </a:extLst>
          </p:cNvPr>
          <p:cNvSpPr>
            <a:spLocks noGrp="1"/>
          </p:cNvSpPr>
          <p:nvPr>
            <p:ph idx="1"/>
          </p:nvPr>
        </p:nvSpPr>
        <p:spPr/>
        <p:txBody>
          <a:bodyPr>
            <a:normAutofit/>
          </a:bodyPr>
          <a:lstStyle/>
          <a:p>
            <a:r>
              <a:rPr lang="en-US" dirty="0">
                <a:solidFill>
                  <a:srgbClr val="FF0000"/>
                </a:solidFill>
              </a:rPr>
              <a:t>In 1797, French antagonism led Adams to send three diplomats to negotiate with the revolutionary government in France.</a:t>
            </a:r>
          </a:p>
          <a:p>
            <a:r>
              <a:rPr lang="en-US" dirty="0">
                <a:solidFill>
                  <a:srgbClr val="FF0000"/>
                </a:solidFill>
              </a:rPr>
              <a:t>The French demanded money, and Americans were outraged at the request.</a:t>
            </a:r>
          </a:p>
          <a:p>
            <a:r>
              <a:rPr lang="en-US" dirty="0"/>
              <a:t>President Adams used the letters X, Y, and Z for the names of the French agents. </a:t>
            </a:r>
          </a:p>
          <a:p>
            <a:r>
              <a:rPr lang="en-US" dirty="0">
                <a:solidFill>
                  <a:srgbClr val="FF0000"/>
                </a:solidFill>
              </a:rPr>
              <a:t>The episode soon became known as the </a:t>
            </a:r>
            <a:r>
              <a:rPr lang="en-US" b="1" dirty="0">
                <a:solidFill>
                  <a:srgbClr val="FF0000"/>
                </a:solidFill>
              </a:rPr>
              <a:t>XYZ Affair</a:t>
            </a:r>
            <a:r>
              <a:rPr lang="en-US" dirty="0">
                <a:solidFill>
                  <a:srgbClr val="FF0000"/>
                </a:solidFill>
              </a:rPr>
              <a:t>.</a:t>
            </a:r>
          </a:p>
          <a:p>
            <a:endParaRPr lang="en-US" dirty="0"/>
          </a:p>
        </p:txBody>
      </p:sp>
      <p:sp>
        <p:nvSpPr>
          <p:cNvPr id="2" name="Title 1">
            <a:extLst>
              <a:ext uri="{FF2B5EF4-FFF2-40B4-BE49-F238E27FC236}">
                <a16:creationId xmlns:a16="http://schemas.microsoft.com/office/drawing/2014/main" id="{B9A94A12-4E65-40A7-A896-5DA3139B178D}"/>
              </a:ext>
            </a:extLst>
          </p:cNvPr>
          <p:cNvSpPr>
            <a:spLocks noGrp="1"/>
          </p:cNvSpPr>
          <p:nvPr>
            <p:ph type="title"/>
          </p:nvPr>
        </p:nvSpPr>
        <p:spPr/>
        <p:txBody>
          <a:bodyPr/>
          <a:lstStyle/>
          <a:p>
            <a:r>
              <a:rPr lang="en-US" dirty="0"/>
              <a:t>XYZ AFFAIR</a:t>
            </a:r>
          </a:p>
        </p:txBody>
      </p:sp>
    </p:spTree>
    <p:extLst>
      <p:ext uri="{BB962C8B-B14F-4D97-AF65-F5344CB8AC3E}">
        <p14:creationId xmlns:p14="http://schemas.microsoft.com/office/powerpoint/2010/main" val="368856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228730E-035D-4DC1-9C83-4343918975E4}"/>
              </a:ext>
            </a:extLst>
          </p:cNvPr>
          <p:cNvSpPr>
            <a:spLocks noGrp="1"/>
          </p:cNvSpPr>
          <p:nvPr>
            <p:ph idx="1"/>
          </p:nvPr>
        </p:nvSpPr>
        <p:spPr/>
        <p:txBody>
          <a:bodyPr>
            <a:normAutofit/>
          </a:bodyPr>
          <a:lstStyle/>
          <a:p>
            <a:r>
              <a:rPr lang="en-US" dirty="0"/>
              <a:t>French arrogance in the XYZ Affair raised a cry in America: “Millions for defense, but not one cent for tribute.”</a:t>
            </a:r>
          </a:p>
          <a:p>
            <a:pPr lvl="1"/>
            <a:r>
              <a:rPr lang="en-US" dirty="0">
                <a:solidFill>
                  <a:srgbClr val="FF0000"/>
                </a:solidFill>
              </a:rPr>
              <a:t>Congress authorized a larger army. </a:t>
            </a:r>
          </a:p>
          <a:p>
            <a:pPr lvl="1"/>
            <a:r>
              <a:rPr lang="en-US" dirty="0">
                <a:solidFill>
                  <a:srgbClr val="FF0000"/>
                </a:solidFill>
              </a:rPr>
              <a:t>Congress formed a Department of the Navy and funded a strong shipbuilding effort.</a:t>
            </a:r>
          </a:p>
          <a:p>
            <a:r>
              <a:rPr lang="en-US" dirty="0">
                <a:solidFill>
                  <a:srgbClr val="FF0000"/>
                </a:solidFill>
              </a:rPr>
              <a:t>Adams renegotiated with Napoleon, and France promised to leave American ships alone and to suspend the Treaty of Alliance.</a:t>
            </a:r>
          </a:p>
        </p:txBody>
      </p:sp>
      <p:sp>
        <p:nvSpPr>
          <p:cNvPr id="2" name="Title 1">
            <a:extLst>
              <a:ext uri="{FF2B5EF4-FFF2-40B4-BE49-F238E27FC236}">
                <a16:creationId xmlns:a16="http://schemas.microsoft.com/office/drawing/2014/main" id="{B9A94A12-4E65-40A7-A896-5DA3139B178D}"/>
              </a:ext>
            </a:extLst>
          </p:cNvPr>
          <p:cNvSpPr>
            <a:spLocks noGrp="1"/>
          </p:cNvSpPr>
          <p:nvPr>
            <p:ph type="title"/>
          </p:nvPr>
        </p:nvSpPr>
        <p:spPr/>
        <p:txBody>
          <a:bodyPr/>
          <a:lstStyle/>
          <a:p>
            <a:r>
              <a:rPr lang="en-US" dirty="0"/>
              <a:t>Retaliation</a:t>
            </a:r>
          </a:p>
        </p:txBody>
      </p:sp>
    </p:spTree>
    <p:extLst>
      <p:ext uri="{BB962C8B-B14F-4D97-AF65-F5344CB8AC3E}">
        <p14:creationId xmlns:p14="http://schemas.microsoft.com/office/powerpoint/2010/main" val="350570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194AB09-CB1D-46E5-A185-01D5E10042BE}"/>
              </a:ext>
            </a:extLst>
          </p:cNvPr>
          <p:cNvSpPr>
            <a:spLocks noGrp="1"/>
          </p:cNvSpPr>
          <p:nvPr>
            <p:ph idx="1"/>
          </p:nvPr>
        </p:nvSpPr>
        <p:spPr/>
        <p:txBody>
          <a:bodyPr>
            <a:normAutofit/>
          </a:bodyPr>
          <a:lstStyle/>
          <a:p>
            <a:r>
              <a:rPr lang="en-US" dirty="0">
                <a:solidFill>
                  <a:srgbClr val="FF0000"/>
                </a:solidFill>
              </a:rPr>
              <a:t>With the </a:t>
            </a:r>
            <a:r>
              <a:rPr lang="en-US" b="1" dirty="0">
                <a:solidFill>
                  <a:srgbClr val="FF0000"/>
                </a:solidFill>
              </a:rPr>
              <a:t>Alien and Sedition Acts</a:t>
            </a:r>
            <a:r>
              <a:rPr lang="en-US" dirty="0">
                <a:solidFill>
                  <a:srgbClr val="FF0000"/>
                </a:solidFill>
              </a:rPr>
              <a:t>, the Federalist-controlled Congress sought to silence their political opponents. </a:t>
            </a:r>
          </a:p>
          <a:p>
            <a:r>
              <a:rPr lang="en-US" dirty="0">
                <a:solidFill>
                  <a:srgbClr val="FF0000"/>
                </a:solidFill>
              </a:rPr>
              <a:t>The Alien Acts placed restrictions on immigrants and gave the president greatly expanded powers to expel or imprison such individuals. </a:t>
            </a:r>
          </a:p>
          <a:p>
            <a:r>
              <a:rPr lang="en-US" dirty="0">
                <a:solidFill>
                  <a:srgbClr val="FF0000"/>
                </a:solidFill>
              </a:rPr>
              <a:t>The Sedition Act outlined penalties for antigovernment activities and made it illegal to speak or write anything “treasonous.”</a:t>
            </a:r>
          </a:p>
          <a:p>
            <a:r>
              <a:rPr lang="en-US" dirty="0">
                <a:solidFill>
                  <a:srgbClr val="FF0000"/>
                </a:solidFill>
              </a:rPr>
              <a:t>The Sedition Act was unconstitutional.</a:t>
            </a:r>
          </a:p>
        </p:txBody>
      </p:sp>
      <p:sp>
        <p:nvSpPr>
          <p:cNvPr id="2" name="Title 1">
            <a:extLst>
              <a:ext uri="{FF2B5EF4-FFF2-40B4-BE49-F238E27FC236}">
                <a16:creationId xmlns:a16="http://schemas.microsoft.com/office/drawing/2014/main" id="{AA6D50AA-2883-4DE8-8EA4-FD0D46FFBA16}"/>
              </a:ext>
            </a:extLst>
          </p:cNvPr>
          <p:cNvSpPr>
            <a:spLocks noGrp="1"/>
          </p:cNvSpPr>
          <p:nvPr>
            <p:ph type="title"/>
          </p:nvPr>
        </p:nvSpPr>
        <p:spPr/>
        <p:txBody>
          <a:bodyPr/>
          <a:lstStyle/>
          <a:p>
            <a:r>
              <a:rPr lang="en-US" dirty="0"/>
              <a:t>Alien and sedition acts</a:t>
            </a:r>
          </a:p>
        </p:txBody>
      </p:sp>
    </p:spTree>
    <p:extLst>
      <p:ext uri="{BB962C8B-B14F-4D97-AF65-F5344CB8AC3E}">
        <p14:creationId xmlns:p14="http://schemas.microsoft.com/office/powerpoint/2010/main" val="346903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A9E32-321C-4C48-A25A-EA5A3E84C5A3}"/>
              </a:ext>
            </a:extLst>
          </p:cNvPr>
          <p:cNvSpPr>
            <a:spLocks noGrp="1"/>
          </p:cNvSpPr>
          <p:nvPr>
            <p:ph type="title"/>
          </p:nvPr>
        </p:nvSpPr>
        <p:spPr/>
        <p:txBody>
          <a:bodyPr/>
          <a:lstStyle/>
          <a:p>
            <a:r>
              <a:rPr lang="en-US" dirty="0"/>
              <a:t>Kentucky and Virginia resolutions</a:t>
            </a:r>
          </a:p>
        </p:txBody>
      </p:sp>
      <p:sp>
        <p:nvSpPr>
          <p:cNvPr id="4" name="Content Placeholder 3">
            <a:extLst>
              <a:ext uri="{FF2B5EF4-FFF2-40B4-BE49-F238E27FC236}">
                <a16:creationId xmlns:a16="http://schemas.microsoft.com/office/drawing/2014/main" id="{926651A7-C3D9-4A7A-A406-457F5484D42C}"/>
              </a:ext>
            </a:extLst>
          </p:cNvPr>
          <p:cNvSpPr>
            <a:spLocks noGrp="1"/>
          </p:cNvSpPr>
          <p:nvPr>
            <p:ph idx="10"/>
          </p:nvPr>
        </p:nvSpPr>
        <p:spPr/>
        <p:txBody>
          <a:bodyPr>
            <a:normAutofit/>
          </a:bodyPr>
          <a:lstStyle/>
          <a:p>
            <a:r>
              <a:rPr lang="en-US" dirty="0">
                <a:solidFill>
                  <a:srgbClr val="FF0000"/>
                </a:solidFill>
              </a:rPr>
              <a:t>Jefferson responded to the acts by writing the </a:t>
            </a:r>
            <a:r>
              <a:rPr lang="en-US" b="1" dirty="0">
                <a:solidFill>
                  <a:srgbClr val="FF0000"/>
                </a:solidFill>
              </a:rPr>
              <a:t>Kentucky Resolutions</a:t>
            </a:r>
            <a:r>
              <a:rPr lang="en-US" dirty="0">
                <a:solidFill>
                  <a:srgbClr val="FF0000"/>
                </a:solidFill>
              </a:rPr>
              <a:t>. </a:t>
            </a:r>
          </a:p>
          <a:p>
            <a:r>
              <a:rPr lang="en-US" dirty="0">
                <a:solidFill>
                  <a:srgbClr val="FF0000"/>
                </a:solidFill>
              </a:rPr>
              <a:t>Madison responded by writing the </a:t>
            </a:r>
            <a:r>
              <a:rPr lang="en-US" b="1" dirty="0">
                <a:solidFill>
                  <a:srgbClr val="FF0000"/>
                </a:solidFill>
              </a:rPr>
              <a:t>Virginia Resolutions</a:t>
            </a:r>
            <a:r>
              <a:rPr lang="en-US" dirty="0">
                <a:solidFill>
                  <a:srgbClr val="FF0000"/>
                </a:solidFill>
              </a:rPr>
              <a:t>. </a:t>
            </a:r>
          </a:p>
          <a:p>
            <a:r>
              <a:rPr lang="en-US" dirty="0"/>
              <a:t>Both lists of resolutions opposed the acts as a violation of the First Amendment.</a:t>
            </a:r>
          </a:p>
        </p:txBody>
      </p:sp>
      <p:pic>
        <p:nvPicPr>
          <p:cNvPr id="12" name="Picture Placeholder 11" descr="A person looking at the camera&#10;&#10;Description automatically generated">
            <a:extLst>
              <a:ext uri="{FF2B5EF4-FFF2-40B4-BE49-F238E27FC236}">
                <a16:creationId xmlns:a16="http://schemas.microsoft.com/office/drawing/2014/main" id="{7D5BF8AF-7355-4C2A-84D8-C53B674D2BE6}"/>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4866" t="16753" r="4486" b="7093"/>
          <a:stretch/>
        </p:blipFill>
        <p:spPr>
          <a:xfrm>
            <a:off x="1" y="1819072"/>
            <a:ext cx="4844374" cy="5038928"/>
          </a:xfrm>
        </p:spPr>
      </p:pic>
      <p:sp>
        <p:nvSpPr>
          <p:cNvPr id="8" name="TextBox 7">
            <a:extLst>
              <a:ext uri="{FF2B5EF4-FFF2-40B4-BE49-F238E27FC236}">
                <a16:creationId xmlns:a16="http://schemas.microsoft.com/office/drawing/2014/main" id="{83CFA851-6928-4535-9DE5-94AEA0290FCA}"/>
              </a:ext>
            </a:extLst>
          </p:cNvPr>
          <p:cNvSpPr txBox="1"/>
          <p:nvPr/>
        </p:nvSpPr>
        <p:spPr>
          <a:xfrm>
            <a:off x="-1" y="5956801"/>
            <a:ext cx="2885441"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Thomas Jefferson</a:t>
            </a:r>
          </a:p>
        </p:txBody>
      </p:sp>
    </p:spTree>
    <p:extLst>
      <p:ext uri="{BB962C8B-B14F-4D97-AF65-F5344CB8AC3E}">
        <p14:creationId xmlns:p14="http://schemas.microsoft.com/office/powerpoint/2010/main" val="358010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A9E32-321C-4C48-A25A-EA5A3E84C5A3}"/>
              </a:ext>
            </a:extLst>
          </p:cNvPr>
          <p:cNvSpPr>
            <a:spLocks noGrp="1"/>
          </p:cNvSpPr>
          <p:nvPr>
            <p:ph type="title"/>
          </p:nvPr>
        </p:nvSpPr>
        <p:spPr/>
        <p:txBody>
          <a:bodyPr/>
          <a:lstStyle/>
          <a:p>
            <a:r>
              <a:rPr lang="en-US" dirty="0"/>
              <a:t>Kentucky and Virginia resolutions</a:t>
            </a:r>
          </a:p>
        </p:txBody>
      </p:sp>
      <p:sp>
        <p:nvSpPr>
          <p:cNvPr id="4" name="Content Placeholder 3">
            <a:extLst>
              <a:ext uri="{FF2B5EF4-FFF2-40B4-BE49-F238E27FC236}">
                <a16:creationId xmlns:a16="http://schemas.microsoft.com/office/drawing/2014/main" id="{926651A7-C3D9-4A7A-A406-457F5484D42C}"/>
              </a:ext>
            </a:extLst>
          </p:cNvPr>
          <p:cNvSpPr>
            <a:spLocks noGrp="1"/>
          </p:cNvSpPr>
          <p:nvPr>
            <p:ph idx="10"/>
          </p:nvPr>
        </p:nvSpPr>
        <p:spPr/>
        <p:txBody>
          <a:bodyPr>
            <a:normAutofit/>
          </a:bodyPr>
          <a:lstStyle/>
          <a:p>
            <a:r>
              <a:rPr lang="en-US" dirty="0">
                <a:solidFill>
                  <a:srgbClr val="FF0000"/>
                </a:solidFill>
              </a:rPr>
              <a:t>The resolutions claimed that the states could nullify government acts that the states considered unconstitutional.</a:t>
            </a:r>
          </a:p>
          <a:p>
            <a:r>
              <a:rPr lang="en-US" dirty="0">
                <a:solidFill>
                  <a:srgbClr val="FF0000"/>
                </a:solidFill>
              </a:rPr>
              <a:t>The nullification theory would gain importance a generation later.</a:t>
            </a:r>
          </a:p>
        </p:txBody>
      </p:sp>
      <p:pic>
        <p:nvPicPr>
          <p:cNvPr id="12" name="Picture Placeholder 11" descr="A person looking at the camera&#10;&#10;Description automatically generated">
            <a:extLst>
              <a:ext uri="{FF2B5EF4-FFF2-40B4-BE49-F238E27FC236}">
                <a16:creationId xmlns:a16="http://schemas.microsoft.com/office/drawing/2014/main" id="{B6ED0C2A-F3F0-4B44-86EF-AF865A33FE9B}"/>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4866" t="16753" r="4486" b="7093"/>
          <a:stretch/>
        </p:blipFill>
        <p:spPr>
          <a:xfrm>
            <a:off x="1" y="1819072"/>
            <a:ext cx="4844374" cy="5038928"/>
          </a:xfrm>
        </p:spPr>
      </p:pic>
      <p:sp>
        <p:nvSpPr>
          <p:cNvPr id="8" name="TextBox 7">
            <a:extLst>
              <a:ext uri="{FF2B5EF4-FFF2-40B4-BE49-F238E27FC236}">
                <a16:creationId xmlns:a16="http://schemas.microsoft.com/office/drawing/2014/main" id="{83CFA851-6928-4535-9DE5-94AEA0290FCA}"/>
              </a:ext>
            </a:extLst>
          </p:cNvPr>
          <p:cNvSpPr txBox="1"/>
          <p:nvPr/>
        </p:nvSpPr>
        <p:spPr>
          <a:xfrm>
            <a:off x="-1" y="5956801"/>
            <a:ext cx="2885441"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Thomas Jefferson</a:t>
            </a:r>
          </a:p>
        </p:txBody>
      </p:sp>
    </p:spTree>
    <p:extLst>
      <p:ext uri="{BB962C8B-B14F-4D97-AF65-F5344CB8AC3E}">
        <p14:creationId xmlns:p14="http://schemas.microsoft.com/office/powerpoint/2010/main" val="203728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ED9D5E-EAB8-4E30-95F3-64FFC1530D0B}"/>
              </a:ext>
            </a:extLst>
          </p:cNvPr>
          <p:cNvSpPr>
            <a:spLocks noGrp="1"/>
          </p:cNvSpPr>
          <p:nvPr>
            <p:ph idx="1"/>
          </p:nvPr>
        </p:nvSpPr>
        <p:spPr/>
        <p:txBody>
          <a:bodyPr/>
          <a:lstStyle/>
          <a:p>
            <a:r>
              <a:rPr lang="en-US" dirty="0"/>
              <a:t>President </a:t>
            </a:r>
            <a:r>
              <a:rPr lang="en-US" b="1" dirty="0"/>
              <a:t>George Washington</a:t>
            </a:r>
            <a:r>
              <a:rPr lang="en-US" dirty="0"/>
              <a:t> organized three departments in the executive branch—the departments of State, Treasury, and War.</a:t>
            </a:r>
          </a:p>
          <a:p>
            <a:r>
              <a:rPr lang="en-US" b="1" dirty="0">
                <a:solidFill>
                  <a:srgbClr val="FF0000"/>
                </a:solidFill>
              </a:rPr>
              <a:t>Thomas Jefferson</a:t>
            </a:r>
            <a:r>
              <a:rPr lang="en-US" dirty="0">
                <a:solidFill>
                  <a:srgbClr val="FF0000"/>
                </a:solidFill>
              </a:rPr>
              <a:t> headed the Department of State.</a:t>
            </a:r>
          </a:p>
          <a:p>
            <a:r>
              <a:rPr lang="en-US" b="1" dirty="0">
                <a:solidFill>
                  <a:srgbClr val="FF0000"/>
                </a:solidFill>
              </a:rPr>
              <a:t>Alexander Hamilton</a:t>
            </a:r>
            <a:r>
              <a:rPr lang="en-US" dirty="0">
                <a:solidFill>
                  <a:srgbClr val="FF0000"/>
                </a:solidFill>
              </a:rPr>
              <a:t> became the secretary of the treasury.</a:t>
            </a:r>
          </a:p>
          <a:p>
            <a:r>
              <a:rPr lang="en-US" dirty="0">
                <a:solidFill>
                  <a:srgbClr val="FF0000"/>
                </a:solidFill>
              </a:rPr>
              <a:t>Henry Knox headed the War Department.</a:t>
            </a:r>
          </a:p>
          <a:p>
            <a:r>
              <a:rPr lang="en-US" dirty="0">
                <a:solidFill>
                  <a:srgbClr val="FF0000"/>
                </a:solidFill>
              </a:rPr>
              <a:t>Edmund Randolph became attorney general</a:t>
            </a:r>
            <a:r>
              <a:rPr lang="en-US" dirty="0"/>
              <a:t> to provide legal counsel for the new administration.</a:t>
            </a:r>
          </a:p>
          <a:p>
            <a:endParaRPr lang="en-US" dirty="0"/>
          </a:p>
        </p:txBody>
      </p:sp>
      <p:sp>
        <p:nvSpPr>
          <p:cNvPr id="3" name="Title 2">
            <a:extLst>
              <a:ext uri="{FF2B5EF4-FFF2-40B4-BE49-F238E27FC236}">
                <a16:creationId xmlns:a16="http://schemas.microsoft.com/office/drawing/2014/main" id="{768006C8-EACB-47DB-A194-D80766FC00BF}"/>
              </a:ext>
            </a:extLst>
          </p:cNvPr>
          <p:cNvSpPr>
            <a:spLocks noGrp="1"/>
          </p:cNvSpPr>
          <p:nvPr>
            <p:ph type="title"/>
          </p:nvPr>
        </p:nvSpPr>
        <p:spPr/>
        <p:txBody>
          <a:bodyPr/>
          <a:lstStyle/>
          <a:p>
            <a:r>
              <a:rPr lang="en-US" dirty="0"/>
              <a:t>cabinet</a:t>
            </a:r>
          </a:p>
        </p:txBody>
      </p:sp>
    </p:spTree>
    <p:extLst>
      <p:ext uri="{BB962C8B-B14F-4D97-AF65-F5344CB8AC3E}">
        <p14:creationId xmlns:p14="http://schemas.microsoft.com/office/powerpoint/2010/main" val="420311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09F2F8D-CF7B-4CEA-A903-D1C9843C5A99}"/>
              </a:ext>
            </a:extLst>
          </p:cNvPr>
          <p:cNvSpPr>
            <a:spLocks noGrp="1"/>
          </p:cNvSpPr>
          <p:nvPr>
            <p:ph idx="1"/>
          </p:nvPr>
        </p:nvSpPr>
        <p:spPr/>
        <p:txBody>
          <a:bodyPr>
            <a:normAutofit/>
          </a:bodyPr>
          <a:lstStyle/>
          <a:p>
            <a:r>
              <a:rPr lang="en-US" dirty="0"/>
              <a:t>The Republicans chose Thomas Jefferson and Aaron Burr again.</a:t>
            </a:r>
          </a:p>
          <a:p>
            <a:r>
              <a:rPr lang="en-US" dirty="0"/>
              <a:t>The Federalists picked John Adams and Charles Pinckney.</a:t>
            </a:r>
          </a:p>
          <a:p>
            <a:r>
              <a:rPr lang="en-US" dirty="0">
                <a:solidFill>
                  <a:srgbClr val="FF0000"/>
                </a:solidFill>
              </a:rPr>
              <a:t>Jefferson and Burr tied at 73 votes apiece. </a:t>
            </a:r>
          </a:p>
          <a:p>
            <a:r>
              <a:rPr lang="en-US" dirty="0">
                <a:solidFill>
                  <a:srgbClr val="FF0000"/>
                </a:solidFill>
              </a:rPr>
              <a:t>As stipulated in the Constitution, the election was decided by the House of Representatives.</a:t>
            </a:r>
          </a:p>
          <a:p>
            <a:r>
              <a:rPr lang="en-US" dirty="0">
                <a:solidFill>
                  <a:srgbClr val="FF0000"/>
                </a:solidFill>
              </a:rPr>
              <a:t>Jefferson became president with Burr as vice president.</a:t>
            </a:r>
          </a:p>
          <a:p>
            <a:r>
              <a:rPr lang="en-US" dirty="0">
                <a:solidFill>
                  <a:srgbClr val="FF0000"/>
                </a:solidFill>
              </a:rPr>
              <a:t>Soon after the election, the Twelfth Amendment was added to the Constitution. It called for electors to cast separate ballots for president and vice president.</a:t>
            </a:r>
          </a:p>
        </p:txBody>
      </p:sp>
      <p:sp>
        <p:nvSpPr>
          <p:cNvPr id="2" name="Title 1">
            <a:extLst>
              <a:ext uri="{FF2B5EF4-FFF2-40B4-BE49-F238E27FC236}">
                <a16:creationId xmlns:a16="http://schemas.microsoft.com/office/drawing/2014/main" id="{AD560F75-2C0E-4062-97CD-65AB0017FBC8}"/>
              </a:ext>
            </a:extLst>
          </p:cNvPr>
          <p:cNvSpPr>
            <a:spLocks noGrp="1"/>
          </p:cNvSpPr>
          <p:nvPr>
            <p:ph type="title"/>
          </p:nvPr>
        </p:nvSpPr>
        <p:spPr>
          <a:xfrm>
            <a:off x="619124" y="284176"/>
            <a:ext cx="10956790" cy="1437620"/>
          </a:xfrm>
        </p:spPr>
        <p:txBody>
          <a:bodyPr/>
          <a:lstStyle/>
          <a:p>
            <a:r>
              <a:rPr lang="en-US" dirty="0">
                <a:solidFill>
                  <a:srgbClr val="FF0000"/>
                </a:solidFill>
              </a:rPr>
              <a:t>The election of 1800</a:t>
            </a:r>
          </a:p>
        </p:txBody>
      </p:sp>
    </p:spTree>
    <p:extLst>
      <p:ext uri="{BB962C8B-B14F-4D97-AF65-F5344CB8AC3E}">
        <p14:creationId xmlns:p14="http://schemas.microsoft.com/office/powerpoint/2010/main" val="392080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8BEAE2-C1C6-4677-A0EF-4C89EEB4A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6531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735479EB-03DD-47D3-A162-4B2141AA0663}"/>
              </a:ext>
            </a:extLst>
          </p:cNvPr>
          <p:cNvSpPr txBox="1"/>
          <p:nvPr/>
        </p:nvSpPr>
        <p:spPr>
          <a:xfrm rot="16200000">
            <a:off x="7692372" y="6044863"/>
            <a:ext cx="107914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Map Resources</a:t>
            </a:r>
          </a:p>
        </p:txBody>
      </p:sp>
      <p:pic>
        <p:nvPicPr>
          <p:cNvPr id="3" name="Picture 2">
            <a:extLst>
              <a:ext uri="{FF2B5EF4-FFF2-40B4-BE49-F238E27FC236}">
                <a16:creationId xmlns:a16="http://schemas.microsoft.com/office/drawing/2014/main" id="{753ED9A0-6027-45E7-BDF3-F79F3A5141B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000" contrast="-24000"/>
                    </a14:imgEffect>
                  </a14:imgLayer>
                </a14:imgProps>
              </a:ext>
              <a:ext uri="{28A0092B-C50C-407E-A947-70E740481C1C}">
                <a14:useLocalDpi xmlns:a14="http://schemas.microsoft.com/office/drawing/2010/main" val="0"/>
              </a:ext>
            </a:extLst>
          </a:blip>
          <a:srcRect t="27287" r="68009"/>
          <a:stretch/>
        </p:blipFill>
        <p:spPr>
          <a:xfrm>
            <a:off x="4083168" y="223743"/>
            <a:ext cx="4025664" cy="6410515"/>
          </a:xfrm>
          <a:prstGeom prst="rect">
            <a:avLst/>
          </a:prstGeom>
        </p:spPr>
      </p:pic>
    </p:spTree>
    <p:extLst>
      <p:ext uri="{BB962C8B-B14F-4D97-AF65-F5344CB8AC3E}">
        <p14:creationId xmlns:p14="http://schemas.microsoft.com/office/powerpoint/2010/main" val="129814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F76E3-AD23-48CD-86A5-CCDEA1C4D008}"/>
              </a:ext>
            </a:extLst>
          </p:cNvPr>
          <p:cNvSpPr>
            <a:spLocks noGrp="1"/>
          </p:cNvSpPr>
          <p:nvPr>
            <p:ph type="title"/>
          </p:nvPr>
        </p:nvSpPr>
        <p:spPr/>
        <p:txBody>
          <a:bodyPr/>
          <a:lstStyle/>
          <a:p>
            <a:r>
              <a:rPr lang="en-US" dirty="0"/>
              <a:t>The “midnight appointments”</a:t>
            </a:r>
          </a:p>
        </p:txBody>
      </p:sp>
      <p:sp>
        <p:nvSpPr>
          <p:cNvPr id="4" name="Content Placeholder 3">
            <a:extLst>
              <a:ext uri="{FF2B5EF4-FFF2-40B4-BE49-F238E27FC236}">
                <a16:creationId xmlns:a16="http://schemas.microsoft.com/office/drawing/2014/main" id="{CE4C3A80-137C-4D6F-B249-055F14962AAA}"/>
              </a:ext>
            </a:extLst>
          </p:cNvPr>
          <p:cNvSpPr>
            <a:spLocks noGrp="1"/>
          </p:cNvSpPr>
          <p:nvPr>
            <p:ph idx="10"/>
          </p:nvPr>
        </p:nvSpPr>
        <p:spPr/>
        <p:txBody>
          <a:bodyPr>
            <a:normAutofit/>
          </a:bodyPr>
          <a:lstStyle/>
          <a:p>
            <a:r>
              <a:rPr lang="en-US" dirty="0">
                <a:solidFill>
                  <a:srgbClr val="FF0000"/>
                </a:solidFill>
              </a:rPr>
              <a:t>In early 1801, Adams appointed the Federalist John Marshall as chief justice of the Supreme Court.</a:t>
            </a:r>
          </a:p>
          <a:p>
            <a:r>
              <a:rPr lang="en-US" dirty="0">
                <a:solidFill>
                  <a:srgbClr val="FF0000"/>
                </a:solidFill>
              </a:rPr>
              <a:t>Congress passed the </a:t>
            </a:r>
            <a:r>
              <a:rPr lang="en-US" b="1" dirty="0">
                <a:solidFill>
                  <a:srgbClr val="FF0000"/>
                </a:solidFill>
              </a:rPr>
              <a:t>Judiciary Act of 1801</a:t>
            </a:r>
            <a:r>
              <a:rPr lang="en-US" dirty="0">
                <a:solidFill>
                  <a:srgbClr val="FF0000"/>
                </a:solidFill>
              </a:rPr>
              <a:t>, which increased the number of federal judges.</a:t>
            </a:r>
          </a:p>
        </p:txBody>
      </p:sp>
      <p:pic>
        <p:nvPicPr>
          <p:cNvPr id="6" name="Picture Placeholder 3">
            <a:extLst>
              <a:ext uri="{FF2B5EF4-FFF2-40B4-BE49-F238E27FC236}">
                <a16:creationId xmlns:a16="http://schemas.microsoft.com/office/drawing/2014/main" id="{E57136D0-6BC7-4A9D-AF61-8EF1BDB11FEA}"/>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8040" b="8040"/>
          <a:stretch/>
        </p:blipFill>
        <p:spPr>
          <a:prstGeom prst="rect">
            <a:avLst/>
          </a:prstGeom>
          <a:solidFill>
            <a:srgbClr val="BFBFBF"/>
          </a:solidFill>
          <a:ln w="76200">
            <a:noFill/>
            <a:miter lim="800000"/>
          </a:ln>
        </p:spPr>
      </p:pic>
      <p:sp>
        <p:nvSpPr>
          <p:cNvPr id="8" name="TextBox 7">
            <a:extLst>
              <a:ext uri="{FF2B5EF4-FFF2-40B4-BE49-F238E27FC236}">
                <a16:creationId xmlns:a16="http://schemas.microsoft.com/office/drawing/2014/main" id="{670DABA5-39AA-4C49-97B6-AAC88AB9D3D0}"/>
              </a:ext>
            </a:extLst>
          </p:cNvPr>
          <p:cNvSpPr txBox="1"/>
          <p:nvPr/>
        </p:nvSpPr>
        <p:spPr>
          <a:xfrm>
            <a:off x="-1" y="5956801"/>
            <a:ext cx="2296161"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John Marshall</a:t>
            </a:r>
          </a:p>
        </p:txBody>
      </p:sp>
    </p:spTree>
    <p:extLst>
      <p:ext uri="{BB962C8B-B14F-4D97-AF65-F5344CB8AC3E}">
        <p14:creationId xmlns:p14="http://schemas.microsoft.com/office/powerpoint/2010/main" val="359434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F76E3-AD23-48CD-86A5-CCDEA1C4D008}"/>
              </a:ext>
            </a:extLst>
          </p:cNvPr>
          <p:cNvSpPr>
            <a:spLocks noGrp="1"/>
          </p:cNvSpPr>
          <p:nvPr>
            <p:ph type="title"/>
          </p:nvPr>
        </p:nvSpPr>
        <p:spPr/>
        <p:txBody>
          <a:bodyPr/>
          <a:lstStyle/>
          <a:p>
            <a:r>
              <a:rPr lang="en-US" dirty="0"/>
              <a:t>The “midnight appointments”</a:t>
            </a:r>
          </a:p>
        </p:txBody>
      </p:sp>
      <p:sp>
        <p:nvSpPr>
          <p:cNvPr id="4" name="Content Placeholder 3">
            <a:extLst>
              <a:ext uri="{FF2B5EF4-FFF2-40B4-BE49-F238E27FC236}">
                <a16:creationId xmlns:a16="http://schemas.microsoft.com/office/drawing/2014/main" id="{CE4C3A80-137C-4D6F-B249-055F14962AAA}"/>
              </a:ext>
            </a:extLst>
          </p:cNvPr>
          <p:cNvSpPr>
            <a:spLocks noGrp="1"/>
          </p:cNvSpPr>
          <p:nvPr>
            <p:ph idx="10"/>
          </p:nvPr>
        </p:nvSpPr>
        <p:spPr/>
        <p:txBody>
          <a:bodyPr>
            <a:normAutofit/>
          </a:bodyPr>
          <a:lstStyle/>
          <a:p>
            <a:r>
              <a:rPr lang="en-US" dirty="0"/>
              <a:t>Adams was accused of staying up until midnight before Jefferson’s inauguration, signing commissions for the new judges. </a:t>
            </a:r>
          </a:p>
          <a:p>
            <a:r>
              <a:rPr lang="en-US" dirty="0"/>
              <a:t>The appointments were thus called the “</a:t>
            </a:r>
            <a:r>
              <a:rPr lang="en-US" b="1" dirty="0"/>
              <a:t>midnight appointments</a:t>
            </a:r>
            <a:r>
              <a:rPr lang="en-US" dirty="0"/>
              <a:t>.”</a:t>
            </a:r>
          </a:p>
        </p:txBody>
      </p:sp>
      <p:pic>
        <p:nvPicPr>
          <p:cNvPr id="6" name="Picture Placeholder 3">
            <a:extLst>
              <a:ext uri="{FF2B5EF4-FFF2-40B4-BE49-F238E27FC236}">
                <a16:creationId xmlns:a16="http://schemas.microsoft.com/office/drawing/2014/main" id="{E57136D0-6BC7-4A9D-AF61-8EF1BDB11FEA}"/>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8040" b="8040"/>
          <a:stretch/>
        </p:blipFill>
        <p:spPr>
          <a:prstGeom prst="rect">
            <a:avLst/>
          </a:prstGeom>
          <a:solidFill>
            <a:srgbClr val="BFBFBF"/>
          </a:solidFill>
          <a:ln w="76200">
            <a:noFill/>
            <a:miter lim="800000"/>
          </a:ln>
        </p:spPr>
      </p:pic>
      <p:sp>
        <p:nvSpPr>
          <p:cNvPr id="8" name="TextBox 7">
            <a:extLst>
              <a:ext uri="{FF2B5EF4-FFF2-40B4-BE49-F238E27FC236}">
                <a16:creationId xmlns:a16="http://schemas.microsoft.com/office/drawing/2014/main" id="{670DABA5-39AA-4C49-97B6-AAC88AB9D3D0}"/>
              </a:ext>
            </a:extLst>
          </p:cNvPr>
          <p:cNvSpPr txBox="1"/>
          <p:nvPr/>
        </p:nvSpPr>
        <p:spPr>
          <a:xfrm>
            <a:off x="-1" y="5956801"/>
            <a:ext cx="2296161"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John Marshall</a:t>
            </a:r>
          </a:p>
        </p:txBody>
      </p:sp>
    </p:spTree>
    <p:extLst>
      <p:ext uri="{BB962C8B-B14F-4D97-AF65-F5344CB8AC3E}">
        <p14:creationId xmlns:p14="http://schemas.microsoft.com/office/powerpoint/2010/main" val="331355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F15CB40-B81F-41C2-A785-EF8095507160}"/>
              </a:ext>
            </a:extLst>
          </p:cNvPr>
          <p:cNvSpPr>
            <a:spLocks noGrp="1"/>
          </p:cNvSpPr>
          <p:nvPr>
            <p:ph idx="1"/>
          </p:nvPr>
        </p:nvSpPr>
        <p:spPr/>
        <p:txBody>
          <a:bodyPr/>
          <a:lstStyle/>
          <a:p>
            <a:r>
              <a:rPr lang="en-US" dirty="0"/>
              <a:t>The friendship between John Adams and Thomas Jefferson illustrates the attitude of the 1790s.</a:t>
            </a:r>
          </a:p>
          <a:p>
            <a:r>
              <a:rPr lang="en-US" dirty="0"/>
              <a:t>After some maturing, the political parties brought healthy competition, not open conflict, to America.</a:t>
            </a:r>
          </a:p>
          <a:p>
            <a:endParaRPr lang="en-US" dirty="0"/>
          </a:p>
        </p:txBody>
      </p:sp>
      <p:sp>
        <p:nvSpPr>
          <p:cNvPr id="2" name="Title 1">
            <a:extLst>
              <a:ext uri="{FF2B5EF4-FFF2-40B4-BE49-F238E27FC236}">
                <a16:creationId xmlns:a16="http://schemas.microsoft.com/office/drawing/2014/main" id="{D46609FE-B89E-438B-8500-57E1327BC9A6}"/>
              </a:ext>
            </a:extLst>
          </p:cNvPr>
          <p:cNvSpPr>
            <a:spLocks noGrp="1"/>
          </p:cNvSpPr>
          <p:nvPr>
            <p:ph type="title"/>
          </p:nvPr>
        </p:nvSpPr>
        <p:spPr/>
        <p:txBody>
          <a:bodyPr/>
          <a:lstStyle/>
          <a:p>
            <a:r>
              <a:rPr lang="en-US" dirty="0"/>
              <a:t>A time to heal</a:t>
            </a:r>
          </a:p>
        </p:txBody>
      </p:sp>
    </p:spTree>
    <p:extLst>
      <p:ext uri="{BB962C8B-B14F-4D97-AF65-F5344CB8AC3E}">
        <p14:creationId xmlns:p14="http://schemas.microsoft.com/office/powerpoint/2010/main" val="391724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Name the president and vice president, along with their political parties, who were elected in 1796.</a:t>
            </a:r>
          </a:p>
          <a:p>
            <a:pPr marL="339725" indent="0">
              <a:buClr>
                <a:schemeClr val="tx2"/>
              </a:buClr>
              <a:buNone/>
            </a:pPr>
            <a:r>
              <a:rPr lang="en-US" sz="2400" dirty="0">
                <a:solidFill>
                  <a:schemeClr val="tx1">
                    <a:lumMod val="65000"/>
                    <a:lumOff val="35000"/>
                  </a:schemeClr>
                </a:solidFill>
              </a:rPr>
              <a:t>president—John Adams (Federalist); vice president—Thomas Jefferson (Republican or Democratic-Republican) (pp. 149–50)</a:t>
            </a:r>
          </a:p>
          <a:p>
            <a:pPr marL="339725" indent="0">
              <a:buClr>
                <a:schemeClr val="tx2"/>
              </a:buClr>
              <a:buNone/>
            </a:pPr>
            <a:endParaRPr lang="en-US" sz="1300" dirty="0">
              <a:solidFill>
                <a:schemeClr val="tx1">
                  <a:lumMod val="65000"/>
                  <a:lumOff val="35000"/>
                </a:schemeClr>
              </a:solidFill>
            </a:endParaRPr>
          </a:p>
          <a:p>
            <a:pPr>
              <a:buClr>
                <a:schemeClr val="tx2"/>
              </a:buClr>
            </a:pPr>
            <a:r>
              <a:rPr lang="en-US" sz="2400" dirty="0">
                <a:solidFill>
                  <a:schemeClr val="tx2"/>
                </a:solidFill>
              </a:rPr>
              <a:t>What is the origin of the phrase “Millions for defense, but not one cent for tribute”?</a:t>
            </a:r>
          </a:p>
          <a:p>
            <a:pPr marL="339725" indent="0">
              <a:buClr>
                <a:schemeClr val="tx2"/>
              </a:buClr>
              <a:buNone/>
            </a:pPr>
            <a:r>
              <a:rPr lang="en-US" sz="2400" dirty="0">
                <a:solidFill>
                  <a:schemeClr val="tx1">
                    <a:lumMod val="65000"/>
                    <a:lumOff val="35000"/>
                  </a:schemeClr>
                </a:solidFill>
              </a:rPr>
              <a:t>The phrase originated during America’s Quasi War with France as a reaction to French demands for political bribes in the XYZ Affair. </a:t>
            </a:r>
            <a:br>
              <a:rPr lang="en-US" sz="2400" dirty="0">
                <a:solidFill>
                  <a:schemeClr val="tx1">
                    <a:lumMod val="65000"/>
                    <a:lumOff val="35000"/>
                  </a:schemeClr>
                </a:solidFill>
              </a:rPr>
            </a:br>
            <a:r>
              <a:rPr lang="en-US" sz="2400" dirty="0">
                <a:solidFill>
                  <a:schemeClr val="tx1">
                    <a:lumMod val="65000"/>
                    <a:lumOff val="35000"/>
                  </a:schemeClr>
                </a:solidFill>
              </a:rPr>
              <a:t>(p. 150)</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523341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What political theory did the Virginia and Kentucky Resolutions advocate?</a:t>
            </a:r>
          </a:p>
          <a:p>
            <a:pPr marL="339725" indent="0">
              <a:buClr>
                <a:schemeClr val="tx2"/>
              </a:buClr>
              <a:buNone/>
            </a:pPr>
            <a:r>
              <a:rPr lang="en-US" sz="2400" dirty="0">
                <a:solidFill>
                  <a:schemeClr val="tx1">
                    <a:lumMod val="65000"/>
                    <a:lumOff val="35000"/>
                  </a:schemeClr>
                </a:solidFill>
              </a:rPr>
              <a:t>nullification, the right of states to nullify (declare invalid) federal laws that they thought were unconstitutional (p. 152)</a:t>
            </a:r>
          </a:p>
          <a:p>
            <a:pPr marL="339725" indent="0">
              <a:buClr>
                <a:schemeClr val="tx2"/>
              </a:buClr>
              <a:buNone/>
            </a:pPr>
            <a:endParaRPr lang="en-US" sz="1300" dirty="0">
              <a:solidFill>
                <a:schemeClr val="tx1">
                  <a:lumMod val="65000"/>
                  <a:lumOff val="35000"/>
                </a:schemeClr>
              </a:solidFill>
            </a:endParaRPr>
          </a:p>
          <a:p>
            <a:pPr>
              <a:buClr>
                <a:schemeClr val="tx2"/>
              </a:buClr>
            </a:pPr>
            <a:r>
              <a:rPr lang="en-US" sz="2400" dirty="0">
                <a:solidFill>
                  <a:schemeClr val="tx2"/>
                </a:solidFill>
              </a:rPr>
              <a:t>How did the Judiciary Act of 1801 allow the Federalists to continue their influence in government after the election of Jefferson in 1800?</a:t>
            </a:r>
          </a:p>
          <a:p>
            <a:pPr marL="339725" indent="0">
              <a:buClr>
                <a:schemeClr val="tx2"/>
              </a:buClr>
              <a:buNone/>
            </a:pPr>
            <a:r>
              <a:rPr lang="en-US" sz="2400" dirty="0">
                <a:solidFill>
                  <a:schemeClr val="tx1">
                    <a:lumMod val="65000"/>
                    <a:lumOff val="35000"/>
                  </a:schemeClr>
                </a:solidFill>
              </a:rPr>
              <a:t>It enabled them to fill federal courts with Federalist justices. (p. 153)</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28970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Assess Adams’s decision to pursue peace with France. Why has it been described as a politically brave act?</a:t>
            </a:r>
          </a:p>
          <a:p>
            <a:pPr marL="339725" indent="0">
              <a:buClr>
                <a:schemeClr val="tx2"/>
              </a:buClr>
              <a:buNone/>
            </a:pPr>
            <a:r>
              <a:rPr lang="en-US" sz="2400" dirty="0">
                <a:solidFill>
                  <a:schemeClr val="tx1">
                    <a:lumMod val="65000"/>
                    <a:lumOff val="35000"/>
                  </a:schemeClr>
                </a:solidFill>
              </a:rPr>
              <a:t>His party, the Federalists, preferred a warlike attitude toward France. By pursuing peace, he alienated part of his party and hurt his chances for reelection.</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226770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438257"/>
            <a:ext cx="7166865" cy="5981486"/>
          </a:xfrm>
        </p:spPr>
        <p:txBody>
          <a:bodyPr vert="horz" lIns="91440" tIns="45720" rIns="91440" bIns="45720" rtlCol="0" anchor="ctr">
            <a:normAutofit/>
          </a:bodyPr>
          <a:lstStyle/>
          <a:p>
            <a:pPr>
              <a:buClr>
                <a:schemeClr val="tx2"/>
              </a:buClr>
            </a:pPr>
            <a:r>
              <a:rPr lang="en-US" sz="2400" dirty="0">
                <a:solidFill>
                  <a:schemeClr val="tx2"/>
                </a:solidFill>
              </a:rPr>
              <a:t>Examine the Alien and Sedition Acts. What was the intent of the laws? What did they provoke?</a:t>
            </a:r>
          </a:p>
          <a:p>
            <a:pPr marL="339725" indent="0">
              <a:buClr>
                <a:schemeClr val="tx2"/>
              </a:buClr>
              <a:buNone/>
            </a:pPr>
            <a:r>
              <a:rPr lang="en-US" sz="2400" dirty="0">
                <a:solidFill>
                  <a:schemeClr val="tx1">
                    <a:lumMod val="65000"/>
                    <a:lumOff val="35000"/>
                  </a:schemeClr>
                </a:solidFill>
              </a:rPr>
              <a:t>The Federalists sought to silence their political opponents. The acts provoked a huge outcry, particularly from the Republicans, who insisted that the acts were unconstitutional. As a result, the Kentucky and Virginia Resolutions were written.</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579992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9448D-01C7-4FF7-BF5D-7BA522E0CE83}"/>
              </a:ext>
            </a:extLst>
          </p:cNvPr>
          <p:cNvSpPr>
            <a:spLocks noGrp="1"/>
          </p:cNvSpPr>
          <p:nvPr>
            <p:ph type="title"/>
          </p:nvPr>
        </p:nvSpPr>
        <p:spPr/>
        <p:txBody>
          <a:bodyPr>
            <a:normAutofit/>
          </a:bodyPr>
          <a:lstStyle/>
          <a:p>
            <a:r>
              <a:rPr lang="en-US" sz="3600" dirty="0"/>
              <a:t>People, Places, and Things to Remember</a:t>
            </a:r>
          </a:p>
        </p:txBody>
      </p:sp>
      <p:sp>
        <p:nvSpPr>
          <p:cNvPr id="3" name="Content Placeholder 2">
            <a:extLst>
              <a:ext uri="{FF2B5EF4-FFF2-40B4-BE49-F238E27FC236}">
                <a16:creationId xmlns:a16="http://schemas.microsoft.com/office/drawing/2014/main" id="{1DF6FF8A-D5A1-456A-B9FC-29AE2647475C}"/>
              </a:ext>
            </a:extLst>
          </p:cNvPr>
          <p:cNvSpPr>
            <a:spLocks noGrp="1"/>
          </p:cNvSpPr>
          <p:nvPr>
            <p:ph sz="half" idx="1"/>
          </p:nvPr>
        </p:nvSpPr>
        <p:spPr>
          <a:xfrm>
            <a:off x="619125" y="2011680"/>
            <a:ext cx="5341099" cy="4419600"/>
          </a:xfrm>
        </p:spPr>
        <p:txBody>
          <a:bodyPr>
            <a:normAutofit/>
          </a:bodyPr>
          <a:lstStyle/>
          <a:p>
            <a:r>
              <a:rPr lang="en-US" dirty="0"/>
              <a:t>George Washington</a:t>
            </a:r>
          </a:p>
          <a:p>
            <a:r>
              <a:rPr lang="en-US" dirty="0"/>
              <a:t>Thomas Jefferson</a:t>
            </a:r>
          </a:p>
          <a:p>
            <a:r>
              <a:rPr lang="en-US" dirty="0"/>
              <a:t>Alexander Hamilton</a:t>
            </a:r>
          </a:p>
          <a:p>
            <a:r>
              <a:rPr lang="en-US" dirty="0"/>
              <a:t>cabinet</a:t>
            </a:r>
          </a:p>
          <a:p>
            <a:r>
              <a:rPr lang="en-US" dirty="0"/>
              <a:t>Judiciary Act of 1789</a:t>
            </a:r>
          </a:p>
          <a:p>
            <a:r>
              <a:rPr lang="en-US" dirty="0"/>
              <a:t>James Madison</a:t>
            </a:r>
          </a:p>
          <a:p>
            <a:r>
              <a:rPr lang="en-US" dirty="0"/>
              <a:t>Bill of Rights</a:t>
            </a:r>
          </a:p>
          <a:p>
            <a:r>
              <a:rPr lang="en-US" dirty="0"/>
              <a:t>funding</a:t>
            </a:r>
          </a:p>
          <a:p>
            <a:r>
              <a:rPr lang="en-US" dirty="0"/>
              <a:t>assumption</a:t>
            </a:r>
          </a:p>
        </p:txBody>
      </p:sp>
      <p:sp>
        <p:nvSpPr>
          <p:cNvPr id="4" name="Content Placeholder 3">
            <a:extLst>
              <a:ext uri="{FF2B5EF4-FFF2-40B4-BE49-F238E27FC236}">
                <a16:creationId xmlns:a16="http://schemas.microsoft.com/office/drawing/2014/main" id="{BDEA4132-6CF1-47AE-8B3E-02214E3A9BA9}"/>
              </a:ext>
            </a:extLst>
          </p:cNvPr>
          <p:cNvSpPr>
            <a:spLocks noGrp="1"/>
          </p:cNvSpPr>
          <p:nvPr>
            <p:ph sz="half" idx="2"/>
          </p:nvPr>
        </p:nvSpPr>
        <p:spPr>
          <a:xfrm>
            <a:off x="6230390" y="2011680"/>
            <a:ext cx="5341099" cy="4419600"/>
          </a:xfrm>
        </p:spPr>
        <p:txBody>
          <a:bodyPr>
            <a:normAutofit/>
          </a:bodyPr>
          <a:lstStyle/>
          <a:p>
            <a:r>
              <a:rPr lang="en-US" dirty="0"/>
              <a:t>loose constructionists</a:t>
            </a:r>
          </a:p>
          <a:p>
            <a:r>
              <a:rPr lang="en-US" dirty="0"/>
              <a:t>strict constructionists</a:t>
            </a:r>
          </a:p>
          <a:p>
            <a:r>
              <a:rPr lang="en-US" dirty="0"/>
              <a:t>National Bank</a:t>
            </a:r>
          </a:p>
          <a:p>
            <a:r>
              <a:rPr lang="en-US" dirty="0"/>
              <a:t>Federalists</a:t>
            </a:r>
          </a:p>
          <a:p>
            <a:r>
              <a:rPr lang="en-US" dirty="0"/>
              <a:t>Republicans (Democratic-Republicans)</a:t>
            </a:r>
          </a:p>
          <a:p>
            <a:r>
              <a:rPr lang="en-US" dirty="0"/>
              <a:t>French Revolution</a:t>
            </a:r>
          </a:p>
          <a:p>
            <a:r>
              <a:rPr lang="en-US" dirty="0"/>
              <a:t>Proclamation of Neutrality</a:t>
            </a:r>
          </a:p>
          <a:p>
            <a:r>
              <a:rPr lang="en-US" dirty="0"/>
              <a:t>Citizen Genêt</a:t>
            </a:r>
          </a:p>
        </p:txBody>
      </p:sp>
    </p:spTree>
    <p:extLst>
      <p:ext uri="{BB962C8B-B14F-4D97-AF65-F5344CB8AC3E}">
        <p14:creationId xmlns:p14="http://schemas.microsoft.com/office/powerpoint/2010/main" val="48778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fade">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fade">
                                      <p:cBhvr>
                                        <p:cTn id="62" dur="500"/>
                                        <p:tgtEl>
                                          <p:spTgt spid="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fade">
                                      <p:cBhvr>
                                        <p:cTn id="67" dur="500"/>
                                        <p:tgtEl>
                                          <p:spTgt spid="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
                                            <p:txEl>
                                              <p:pRg st="4" end="4"/>
                                            </p:txEl>
                                          </p:spTgt>
                                        </p:tgtEl>
                                        <p:attrNameLst>
                                          <p:attrName>style.visibility</p:attrName>
                                        </p:attrNameLst>
                                      </p:cBhvr>
                                      <p:to>
                                        <p:strVal val="visible"/>
                                      </p:to>
                                    </p:set>
                                    <p:animEffect transition="in" filter="fade">
                                      <p:cBhvr>
                                        <p:cTn id="72" dur="500"/>
                                        <p:tgtEl>
                                          <p:spTgt spid="4">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
                                            <p:txEl>
                                              <p:pRg st="5" end="5"/>
                                            </p:txEl>
                                          </p:spTgt>
                                        </p:tgtEl>
                                        <p:attrNameLst>
                                          <p:attrName>style.visibility</p:attrName>
                                        </p:attrNameLst>
                                      </p:cBhvr>
                                      <p:to>
                                        <p:strVal val="visible"/>
                                      </p:to>
                                    </p:set>
                                    <p:animEffect transition="in" filter="fade">
                                      <p:cBhvr>
                                        <p:cTn id="77" dur="500"/>
                                        <p:tgtEl>
                                          <p:spTgt spid="4">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
                                            <p:txEl>
                                              <p:pRg st="6" end="6"/>
                                            </p:txEl>
                                          </p:spTgt>
                                        </p:tgtEl>
                                        <p:attrNameLst>
                                          <p:attrName>style.visibility</p:attrName>
                                        </p:attrNameLst>
                                      </p:cBhvr>
                                      <p:to>
                                        <p:strVal val="visible"/>
                                      </p:to>
                                    </p:set>
                                    <p:animEffect transition="in" filter="fade">
                                      <p:cBhvr>
                                        <p:cTn id="82" dur="500"/>
                                        <p:tgtEl>
                                          <p:spTgt spid="4">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animEffect transition="in" filter="fade">
                                      <p:cBhvr>
                                        <p:cTn id="8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ED9D5E-EAB8-4E30-95F3-64FFC1530D0B}"/>
              </a:ext>
            </a:extLst>
          </p:cNvPr>
          <p:cNvSpPr>
            <a:spLocks noGrp="1"/>
          </p:cNvSpPr>
          <p:nvPr>
            <p:ph idx="1"/>
          </p:nvPr>
        </p:nvSpPr>
        <p:spPr/>
        <p:txBody>
          <a:bodyPr/>
          <a:lstStyle/>
          <a:p>
            <a:r>
              <a:rPr lang="en-US" dirty="0"/>
              <a:t>These advisors took the collective name “</a:t>
            </a:r>
            <a:r>
              <a:rPr lang="en-US" b="1" dirty="0"/>
              <a:t>cabinet</a:t>
            </a:r>
            <a:r>
              <a:rPr lang="en-US" dirty="0"/>
              <a:t>” and played a key role in the first and future presidential administrations.</a:t>
            </a:r>
          </a:p>
        </p:txBody>
      </p:sp>
      <p:sp>
        <p:nvSpPr>
          <p:cNvPr id="3" name="Title 2">
            <a:extLst>
              <a:ext uri="{FF2B5EF4-FFF2-40B4-BE49-F238E27FC236}">
                <a16:creationId xmlns:a16="http://schemas.microsoft.com/office/drawing/2014/main" id="{768006C8-EACB-47DB-A194-D80766FC00BF}"/>
              </a:ext>
            </a:extLst>
          </p:cNvPr>
          <p:cNvSpPr>
            <a:spLocks noGrp="1"/>
          </p:cNvSpPr>
          <p:nvPr>
            <p:ph type="title"/>
          </p:nvPr>
        </p:nvSpPr>
        <p:spPr/>
        <p:txBody>
          <a:bodyPr/>
          <a:lstStyle/>
          <a:p>
            <a:r>
              <a:rPr lang="en-US" dirty="0"/>
              <a:t>cabinet</a:t>
            </a:r>
          </a:p>
        </p:txBody>
      </p:sp>
    </p:spTree>
    <p:extLst>
      <p:ext uri="{BB962C8B-B14F-4D97-AF65-F5344CB8AC3E}">
        <p14:creationId xmlns:p14="http://schemas.microsoft.com/office/powerpoint/2010/main" val="21652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9448D-01C7-4FF7-BF5D-7BA522E0CE83}"/>
              </a:ext>
            </a:extLst>
          </p:cNvPr>
          <p:cNvSpPr>
            <a:spLocks noGrp="1"/>
          </p:cNvSpPr>
          <p:nvPr>
            <p:ph type="title"/>
          </p:nvPr>
        </p:nvSpPr>
        <p:spPr/>
        <p:txBody>
          <a:bodyPr>
            <a:normAutofit/>
          </a:bodyPr>
          <a:lstStyle/>
          <a:p>
            <a:r>
              <a:rPr lang="en-US" sz="3600" dirty="0"/>
              <a:t>People, Places, and Things to Remember</a:t>
            </a:r>
          </a:p>
        </p:txBody>
      </p:sp>
      <p:sp>
        <p:nvSpPr>
          <p:cNvPr id="3" name="Content Placeholder 2">
            <a:extLst>
              <a:ext uri="{FF2B5EF4-FFF2-40B4-BE49-F238E27FC236}">
                <a16:creationId xmlns:a16="http://schemas.microsoft.com/office/drawing/2014/main" id="{1DF6FF8A-D5A1-456A-B9FC-29AE2647475C}"/>
              </a:ext>
            </a:extLst>
          </p:cNvPr>
          <p:cNvSpPr>
            <a:spLocks noGrp="1"/>
          </p:cNvSpPr>
          <p:nvPr>
            <p:ph sz="half" idx="1"/>
          </p:nvPr>
        </p:nvSpPr>
        <p:spPr>
          <a:xfrm>
            <a:off x="619125" y="2011680"/>
            <a:ext cx="5341099" cy="4419600"/>
          </a:xfrm>
        </p:spPr>
        <p:txBody>
          <a:bodyPr>
            <a:normAutofit/>
          </a:bodyPr>
          <a:lstStyle/>
          <a:p>
            <a:r>
              <a:rPr lang="en-US" dirty="0"/>
              <a:t>impressment</a:t>
            </a:r>
          </a:p>
          <a:p>
            <a:r>
              <a:rPr lang="en-US" dirty="0"/>
              <a:t>Jay Treaty</a:t>
            </a:r>
          </a:p>
          <a:p>
            <a:r>
              <a:rPr lang="en-US" dirty="0"/>
              <a:t>Whiskey Rebellion</a:t>
            </a:r>
          </a:p>
          <a:p>
            <a:r>
              <a:rPr lang="en-US" dirty="0"/>
              <a:t>Daniel Boone</a:t>
            </a:r>
          </a:p>
          <a:p>
            <a:r>
              <a:rPr lang="en-US" dirty="0"/>
              <a:t>Washington’s Farewell Address</a:t>
            </a:r>
          </a:p>
          <a:p>
            <a:r>
              <a:rPr lang="en-US" dirty="0"/>
              <a:t>John Adams</a:t>
            </a:r>
          </a:p>
          <a:p>
            <a:r>
              <a:rPr lang="en-US" dirty="0"/>
              <a:t>Quasi War</a:t>
            </a:r>
          </a:p>
          <a:p>
            <a:r>
              <a:rPr lang="en-US" dirty="0"/>
              <a:t>XYZ affair</a:t>
            </a:r>
          </a:p>
          <a:p>
            <a:r>
              <a:rPr lang="en-US" dirty="0"/>
              <a:t>Alien and Sedition Acts</a:t>
            </a:r>
          </a:p>
        </p:txBody>
      </p:sp>
      <p:sp>
        <p:nvSpPr>
          <p:cNvPr id="4" name="Content Placeholder 3">
            <a:extLst>
              <a:ext uri="{FF2B5EF4-FFF2-40B4-BE49-F238E27FC236}">
                <a16:creationId xmlns:a16="http://schemas.microsoft.com/office/drawing/2014/main" id="{BDEA4132-6CF1-47AE-8B3E-02214E3A9BA9}"/>
              </a:ext>
            </a:extLst>
          </p:cNvPr>
          <p:cNvSpPr>
            <a:spLocks noGrp="1"/>
          </p:cNvSpPr>
          <p:nvPr>
            <p:ph sz="half" idx="2"/>
          </p:nvPr>
        </p:nvSpPr>
        <p:spPr>
          <a:xfrm>
            <a:off x="6230390" y="2011680"/>
            <a:ext cx="5341099" cy="4419600"/>
          </a:xfrm>
        </p:spPr>
        <p:txBody>
          <a:bodyPr>
            <a:normAutofit/>
          </a:bodyPr>
          <a:lstStyle/>
          <a:p>
            <a:r>
              <a:rPr lang="en-US" dirty="0"/>
              <a:t>Kentucky Resolutions</a:t>
            </a:r>
          </a:p>
          <a:p>
            <a:r>
              <a:rPr lang="en-US" dirty="0"/>
              <a:t>Virginia Resolutions</a:t>
            </a:r>
          </a:p>
          <a:p>
            <a:r>
              <a:rPr lang="en-US" dirty="0"/>
              <a:t>Judiciary Act of 1801</a:t>
            </a:r>
          </a:p>
          <a:p>
            <a:r>
              <a:rPr lang="en-US" dirty="0"/>
              <a:t>midnight appointments</a:t>
            </a:r>
          </a:p>
        </p:txBody>
      </p:sp>
    </p:spTree>
    <p:extLst>
      <p:ext uri="{BB962C8B-B14F-4D97-AF65-F5344CB8AC3E}">
        <p14:creationId xmlns:p14="http://schemas.microsoft.com/office/powerpoint/2010/main" val="263399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fade">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fade">
                                      <p:cBhvr>
                                        <p:cTn id="62" dur="500"/>
                                        <p:tgtEl>
                                          <p:spTgt spid="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fade">
                                      <p:cBhvr>
                                        <p:cTn id="6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37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1E80D-2D69-4CAA-971B-2AE9544F501D}"/>
              </a:ext>
            </a:extLst>
          </p:cNvPr>
          <p:cNvSpPr>
            <a:spLocks noGrp="1"/>
          </p:cNvSpPr>
          <p:nvPr>
            <p:ph type="title"/>
          </p:nvPr>
        </p:nvSpPr>
        <p:spPr/>
        <p:txBody>
          <a:bodyPr/>
          <a:lstStyle/>
          <a:p>
            <a:r>
              <a:rPr lang="en-US" dirty="0"/>
              <a:t>courts</a:t>
            </a:r>
          </a:p>
        </p:txBody>
      </p:sp>
      <p:sp>
        <p:nvSpPr>
          <p:cNvPr id="4" name="Content Placeholder 3">
            <a:extLst>
              <a:ext uri="{FF2B5EF4-FFF2-40B4-BE49-F238E27FC236}">
                <a16:creationId xmlns:a16="http://schemas.microsoft.com/office/drawing/2014/main" id="{6D69088A-FEE1-4777-A1C7-89DCAE2AC450}"/>
              </a:ext>
            </a:extLst>
          </p:cNvPr>
          <p:cNvSpPr>
            <a:spLocks noGrp="1"/>
          </p:cNvSpPr>
          <p:nvPr>
            <p:ph idx="10"/>
          </p:nvPr>
        </p:nvSpPr>
        <p:spPr/>
        <p:txBody>
          <a:bodyPr>
            <a:normAutofit/>
          </a:bodyPr>
          <a:lstStyle/>
          <a:p>
            <a:r>
              <a:rPr lang="en-US" dirty="0">
                <a:solidFill>
                  <a:srgbClr val="FF0000"/>
                </a:solidFill>
              </a:rPr>
              <a:t>Congress passed the </a:t>
            </a:r>
            <a:r>
              <a:rPr lang="en-US" b="1" dirty="0">
                <a:solidFill>
                  <a:srgbClr val="FF0000"/>
                </a:solidFill>
              </a:rPr>
              <a:t>Judiciary Act of 1789.</a:t>
            </a:r>
          </a:p>
          <a:p>
            <a:pPr lvl="1"/>
            <a:r>
              <a:rPr lang="en-US" dirty="0">
                <a:solidFill>
                  <a:srgbClr val="FF0000"/>
                </a:solidFill>
              </a:rPr>
              <a:t>Three district courts</a:t>
            </a:r>
          </a:p>
          <a:p>
            <a:pPr lvl="1"/>
            <a:r>
              <a:rPr lang="en-US" dirty="0">
                <a:solidFill>
                  <a:srgbClr val="FF0000"/>
                </a:solidFill>
              </a:rPr>
              <a:t>Three circuit courts for appeals</a:t>
            </a:r>
          </a:p>
          <a:p>
            <a:pPr lvl="1"/>
            <a:r>
              <a:rPr lang="en-US" dirty="0">
                <a:solidFill>
                  <a:srgbClr val="FF0000"/>
                </a:solidFill>
              </a:rPr>
              <a:t>Six Supreme Court justices</a:t>
            </a:r>
          </a:p>
          <a:p>
            <a:r>
              <a:rPr lang="en-US" dirty="0">
                <a:solidFill>
                  <a:srgbClr val="FF0000"/>
                </a:solidFill>
              </a:rPr>
              <a:t>Washington appointed John Jay as the Supreme Court’s chief justice.</a:t>
            </a:r>
          </a:p>
        </p:txBody>
      </p:sp>
      <p:pic>
        <p:nvPicPr>
          <p:cNvPr id="2052" name="Picture 4">
            <a:extLst>
              <a:ext uri="{FF2B5EF4-FFF2-40B4-BE49-F238E27FC236}">
                <a16:creationId xmlns:a16="http://schemas.microsoft.com/office/drawing/2014/main" id="{4ED6BBC1-D4E6-451B-A534-F8FCF94512DC}"/>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3975" b="3975"/>
          <a:stretch>
            <a:fillRect/>
          </a:stretch>
        </p:blipFill>
        <p:spPr bwMode="auto">
          <a:xfrm>
            <a:off x="0" y="1851025"/>
            <a:ext cx="4845050" cy="50387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68AB941-6FE0-4C00-B4FD-7F8F15EB2504}"/>
              </a:ext>
            </a:extLst>
          </p:cNvPr>
          <p:cNvSpPr txBox="1"/>
          <p:nvPr/>
        </p:nvSpPr>
        <p:spPr>
          <a:xfrm>
            <a:off x="0" y="5956801"/>
            <a:ext cx="1671145"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John Jay</a:t>
            </a:r>
          </a:p>
        </p:txBody>
      </p:sp>
    </p:spTree>
    <p:extLst>
      <p:ext uri="{BB962C8B-B14F-4D97-AF65-F5344CB8AC3E}">
        <p14:creationId xmlns:p14="http://schemas.microsoft.com/office/powerpoint/2010/main" val="348242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1E80D-2D69-4CAA-971B-2AE9544F501D}"/>
              </a:ext>
            </a:extLst>
          </p:cNvPr>
          <p:cNvSpPr>
            <a:spLocks noGrp="1"/>
          </p:cNvSpPr>
          <p:nvPr>
            <p:ph type="title"/>
          </p:nvPr>
        </p:nvSpPr>
        <p:spPr/>
        <p:txBody>
          <a:bodyPr/>
          <a:lstStyle/>
          <a:p>
            <a:r>
              <a:rPr lang="en-US" dirty="0"/>
              <a:t>courts</a:t>
            </a:r>
          </a:p>
        </p:txBody>
      </p:sp>
      <p:sp>
        <p:nvSpPr>
          <p:cNvPr id="4" name="Content Placeholder 3">
            <a:extLst>
              <a:ext uri="{FF2B5EF4-FFF2-40B4-BE49-F238E27FC236}">
                <a16:creationId xmlns:a16="http://schemas.microsoft.com/office/drawing/2014/main" id="{6D69088A-FEE1-4777-A1C7-89DCAE2AC450}"/>
              </a:ext>
            </a:extLst>
          </p:cNvPr>
          <p:cNvSpPr>
            <a:spLocks noGrp="1"/>
          </p:cNvSpPr>
          <p:nvPr>
            <p:ph idx="10"/>
          </p:nvPr>
        </p:nvSpPr>
        <p:spPr/>
        <p:txBody>
          <a:bodyPr>
            <a:normAutofit/>
          </a:bodyPr>
          <a:lstStyle/>
          <a:p>
            <a:r>
              <a:rPr lang="en-US" dirty="0"/>
              <a:t>The Judiciary Act of 1789 provided that state court decisions could be appealed to the federal court level if constitutional questions were involved.</a:t>
            </a:r>
          </a:p>
        </p:txBody>
      </p:sp>
      <p:pic>
        <p:nvPicPr>
          <p:cNvPr id="2052" name="Picture 4">
            <a:extLst>
              <a:ext uri="{FF2B5EF4-FFF2-40B4-BE49-F238E27FC236}">
                <a16:creationId xmlns:a16="http://schemas.microsoft.com/office/drawing/2014/main" id="{4ED6BBC1-D4E6-451B-A534-F8FCF94512DC}"/>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3975" b="3975"/>
          <a:stretch>
            <a:fillRect/>
          </a:stretch>
        </p:blipFill>
        <p:spPr bwMode="auto">
          <a:xfrm>
            <a:off x="0" y="1851025"/>
            <a:ext cx="4845050" cy="50387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68AB941-6FE0-4C00-B4FD-7F8F15EB2504}"/>
              </a:ext>
            </a:extLst>
          </p:cNvPr>
          <p:cNvSpPr txBox="1"/>
          <p:nvPr/>
        </p:nvSpPr>
        <p:spPr>
          <a:xfrm>
            <a:off x="0" y="5956801"/>
            <a:ext cx="1671145"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John Jay</a:t>
            </a:r>
          </a:p>
        </p:txBody>
      </p:sp>
    </p:spTree>
    <p:extLst>
      <p:ext uri="{BB962C8B-B14F-4D97-AF65-F5344CB8AC3E}">
        <p14:creationId xmlns:p14="http://schemas.microsoft.com/office/powerpoint/2010/main" val="409375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TotalTime>
  <Words>3085</Words>
  <Application>Microsoft Office PowerPoint</Application>
  <PresentationFormat>Widescreen</PresentationFormat>
  <Paragraphs>338</Paragraphs>
  <Slides>60</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Calibri</vt:lpstr>
      <vt:lpstr>Corbel</vt:lpstr>
      <vt:lpstr>Segoe UI</vt:lpstr>
      <vt:lpstr>Tw Cen MT</vt:lpstr>
      <vt:lpstr>Wingdings</vt:lpstr>
      <vt:lpstr>Banded</vt:lpstr>
      <vt:lpstr>PowerPoint Presentation</vt:lpstr>
      <vt:lpstr>Big Ideas</vt:lpstr>
      <vt:lpstr>Launching the new government</vt:lpstr>
      <vt:lpstr>Guiding questions</vt:lpstr>
      <vt:lpstr>cabinet</vt:lpstr>
      <vt:lpstr>cabinet</vt:lpstr>
      <vt:lpstr>PowerPoint Presentation</vt:lpstr>
      <vt:lpstr>courts</vt:lpstr>
      <vt:lpstr>courts</vt:lpstr>
      <vt:lpstr>Old Supreme court chamber</vt:lpstr>
      <vt:lpstr>Congress</vt:lpstr>
      <vt:lpstr>Congress</vt:lpstr>
      <vt:lpstr>Bill of rights</vt:lpstr>
      <vt:lpstr>Hamilton’s plans</vt:lpstr>
      <vt:lpstr>Report on public credit</vt:lpstr>
      <vt:lpstr>National bank</vt:lpstr>
      <vt:lpstr>National bank</vt:lpstr>
      <vt:lpstr>Section review</vt:lpstr>
      <vt:lpstr>Section review</vt:lpstr>
      <vt:lpstr>Section review</vt:lpstr>
      <vt:lpstr>Section review</vt:lpstr>
      <vt:lpstr>Section review</vt:lpstr>
      <vt:lpstr>Emerging political parties</vt:lpstr>
      <vt:lpstr>Guiding questions</vt:lpstr>
      <vt:lpstr>Emerging political parties</vt:lpstr>
      <vt:lpstr>Cabinet conflicts</vt:lpstr>
      <vt:lpstr>PowerPoint Presentation</vt:lpstr>
      <vt:lpstr>PowerPoint Presentation</vt:lpstr>
      <vt:lpstr>Foreign feuds</vt:lpstr>
      <vt:lpstr>Foreign feuds</vt:lpstr>
      <vt:lpstr>Citizen Genêt</vt:lpstr>
      <vt:lpstr>Jay’s Treaty</vt:lpstr>
      <vt:lpstr>Jay’s Treaty</vt:lpstr>
      <vt:lpstr>Whiskey rebellion</vt:lpstr>
      <vt:lpstr>Daniel Boone</vt:lpstr>
      <vt:lpstr>Washington’s farewell</vt:lpstr>
      <vt:lpstr>Section review</vt:lpstr>
      <vt:lpstr>Section review</vt:lpstr>
      <vt:lpstr>Section review</vt:lpstr>
      <vt:lpstr>Declining Federalist influence</vt:lpstr>
      <vt:lpstr>Guiding questions</vt:lpstr>
      <vt:lpstr>The election of 1796</vt:lpstr>
      <vt:lpstr>The election of 1796</vt:lpstr>
      <vt:lpstr>Quasi war</vt:lpstr>
      <vt:lpstr>XYZ AFFAIR</vt:lpstr>
      <vt:lpstr>Retaliation</vt:lpstr>
      <vt:lpstr>Alien and sedition acts</vt:lpstr>
      <vt:lpstr>Kentucky and Virginia resolutions</vt:lpstr>
      <vt:lpstr>Kentucky and Virginia resolutions</vt:lpstr>
      <vt:lpstr>The election of 1800</vt:lpstr>
      <vt:lpstr>PowerPoint Presentation</vt:lpstr>
      <vt:lpstr>The “midnight appointments”</vt:lpstr>
      <vt:lpstr>The “midnight appointments”</vt:lpstr>
      <vt:lpstr>A time to heal</vt:lpstr>
      <vt:lpstr>Section review</vt:lpstr>
      <vt:lpstr>Section review</vt:lpstr>
      <vt:lpstr>Section review</vt:lpstr>
      <vt:lpstr>Section review</vt:lpstr>
      <vt:lpstr>People, Places, and Things to Remember</vt:lpstr>
      <vt:lpstr>People, Places, and Things to Remember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Bowers`</dc:creator>
  <cp:lastModifiedBy>Sue</cp:lastModifiedBy>
  <cp:revision>16</cp:revision>
  <dcterms:created xsi:type="dcterms:W3CDTF">2020-10-08T12:06:44Z</dcterms:created>
  <dcterms:modified xsi:type="dcterms:W3CDTF">2022-11-01T13:37:03Z</dcterms:modified>
</cp:coreProperties>
</file>