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382" r:id="rId2"/>
    <p:sldId id="383" r:id="rId3"/>
    <p:sldId id="381" r:id="rId4"/>
    <p:sldId id="257" r:id="rId5"/>
    <p:sldId id="648" r:id="rId6"/>
    <p:sldId id="643" r:id="rId7"/>
    <p:sldId id="384" r:id="rId8"/>
    <p:sldId id="649" r:id="rId9"/>
    <p:sldId id="650" r:id="rId10"/>
    <p:sldId id="651" r:id="rId11"/>
    <p:sldId id="652" r:id="rId12"/>
    <p:sldId id="653" r:id="rId13"/>
    <p:sldId id="654" r:id="rId14"/>
    <p:sldId id="593" r:id="rId15"/>
    <p:sldId id="655" r:id="rId16"/>
    <p:sldId id="656" r:id="rId17"/>
    <p:sldId id="644" r:id="rId18"/>
    <p:sldId id="657" r:id="rId19"/>
    <p:sldId id="658" r:id="rId20"/>
    <p:sldId id="604" r:id="rId21"/>
    <p:sldId id="659" r:id="rId22"/>
    <p:sldId id="660" r:id="rId23"/>
    <p:sldId id="661" r:id="rId24"/>
    <p:sldId id="663" r:id="rId25"/>
    <p:sldId id="662" r:id="rId26"/>
    <p:sldId id="664" r:id="rId27"/>
    <p:sldId id="665" r:id="rId28"/>
    <p:sldId id="666" r:id="rId29"/>
    <p:sldId id="645" r:id="rId30"/>
    <p:sldId id="667" r:id="rId31"/>
    <p:sldId id="668" r:id="rId32"/>
    <p:sldId id="669" r:id="rId33"/>
    <p:sldId id="670" r:id="rId34"/>
    <p:sldId id="672" r:id="rId35"/>
    <p:sldId id="671" r:id="rId36"/>
    <p:sldId id="673" r:id="rId37"/>
    <p:sldId id="674" r:id="rId38"/>
    <p:sldId id="675" r:id="rId39"/>
    <p:sldId id="676" r:id="rId40"/>
    <p:sldId id="677" r:id="rId41"/>
    <p:sldId id="678" r:id="rId42"/>
    <p:sldId id="679" r:id="rId43"/>
    <p:sldId id="646" r:id="rId44"/>
    <p:sldId id="682" r:id="rId45"/>
    <p:sldId id="683" r:id="rId46"/>
    <p:sldId id="685" r:id="rId47"/>
    <p:sldId id="686" r:id="rId48"/>
    <p:sldId id="687" r:id="rId49"/>
    <p:sldId id="688" r:id="rId50"/>
    <p:sldId id="689" r:id="rId51"/>
    <p:sldId id="690" r:id="rId52"/>
    <p:sldId id="692" r:id="rId53"/>
    <p:sldId id="693" r:id="rId54"/>
    <p:sldId id="694" r:id="rId55"/>
    <p:sldId id="695" r:id="rId56"/>
    <p:sldId id="696" r:id="rId57"/>
    <p:sldId id="698" r:id="rId58"/>
    <p:sldId id="699" r:id="rId59"/>
    <p:sldId id="700" r:id="rId60"/>
    <p:sldId id="701" r:id="rId61"/>
    <p:sldId id="702" r:id="rId62"/>
    <p:sldId id="703" r:id="rId63"/>
    <p:sldId id="704" r:id="rId64"/>
    <p:sldId id="705" r:id="rId65"/>
    <p:sldId id="706" r:id="rId66"/>
    <p:sldId id="707" r:id="rId67"/>
    <p:sldId id="647" r:id="rId68"/>
    <p:sldId id="708" r:id="rId69"/>
    <p:sldId id="709" r:id="rId70"/>
    <p:sldId id="710" r:id="rId71"/>
    <p:sldId id="711" r:id="rId72"/>
    <p:sldId id="712" r:id="rId73"/>
    <p:sldId id="713" r:id="rId74"/>
    <p:sldId id="714" r:id="rId75"/>
    <p:sldId id="715" r:id="rId76"/>
    <p:sldId id="716" r:id="rId77"/>
    <p:sldId id="717" r:id="rId78"/>
    <p:sldId id="635" r:id="rId79"/>
    <p:sldId id="680" r:id="rId80"/>
    <p:sldId id="681"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6"/>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782CA-A3DE-C3FB-125D-CFC4CD3FADBD}" v="352" dt="2020-10-08T11:36:21.937"/>
    <p1510:client id="{A1075D0C-2ADF-4D98-B7E4-5F602BCBE049}" v="1716" dt="2020-10-08T15:03:50.0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093" autoAdjust="0"/>
  </p:normalViewPr>
  <p:slideViewPr>
    <p:cSldViewPr snapToGrid="0" showGuides="1">
      <p:cViewPr varScale="1">
        <p:scale>
          <a:sx n="65" d="100"/>
          <a:sy n="65" d="100"/>
        </p:scale>
        <p:origin x="936" y="78"/>
      </p:cViewPr>
      <p:guideLst>
        <p:guide orient="horz" pos="2160"/>
        <p:guide pos="3840"/>
      </p:guideLst>
    </p:cSldViewPr>
  </p:slideViewPr>
  <p:notesTextViewPr>
    <p:cViewPr>
      <p:scale>
        <a:sx n="1" d="1"/>
        <a:sy n="1" d="1"/>
      </p:scale>
      <p:origin x="0" y="0"/>
    </p:cViewPr>
  </p:notesTextViewPr>
  <p:sorterViewPr>
    <p:cViewPr>
      <p:scale>
        <a:sx n="130" d="100"/>
        <a:sy n="130" d="100"/>
      </p:scale>
      <p:origin x="0" y="-326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wers, Hannah" userId="S::hbowers@bjupress.com::4e794368-14a7-44be-9e65-3d0666a891a0" providerId="AD" clId="Web-{41B782CA-A3DE-C3FB-125D-CFC4CD3FADBD}"/>
    <pc:docChg chg="addSld delSld modSld">
      <pc:chgData name="Bowers, Hannah" userId="S::hbowers@bjupress.com::4e794368-14a7-44be-9e65-3d0666a891a0" providerId="AD" clId="Web-{41B782CA-A3DE-C3FB-125D-CFC4CD3FADBD}" dt="2020-10-08T11:36:21.937" v="349" actId="20577"/>
      <pc:docMkLst>
        <pc:docMk/>
      </pc:docMkLst>
      <pc:sldChg chg="modSp">
        <pc:chgData name="Bowers, Hannah" userId="S::hbowers@bjupress.com::4e794368-14a7-44be-9e65-3d0666a891a0" providerId="AD" clId="Web-{41B782CA-A3DE-C3FB-125D-CFC4CD3FADBD}" dt="2020-10-08T11:35:33.686" v="319" actId="20577"/>
        <pc:sldMkLst>
          <pc:docMk/>
          <pc:sldMk cId="3867463540" sldId="257"/>
        </pc:sldMkLst>
        <pc:spChg chg="mod">
          <ac:chgData name="Bowers, Hannah" userId="S::hbowers@bjupress.com::4e794368-14a7-44be-9e65-3d0666a891a0" providerId="AD" clId="Web-{41B782CA-A3DE-C3FB-125D-CFC4CD3FADBD}" dt="2020-10-08T11:35:33.686" v="319" actId="20577"/>
          <ac:spMkLst>
            <pc:docMk/>
            <pc:sldMk cId="3867463540" sldId="257"/>
            <ac:spMk id="3" creationId="{64424419-454F-476E-881E-68E454DE169C}"/>
          </ac:spMkLst>
        </pc:spChg>
      </pc:sldChg>
      <pc:sldChg chg="modSp">
        <pc:chgData name="Bowers, Hannah" userId="S::hbowers@bjupress.com::4e794368-14a7-44be-9e65-3d0666a891a0" providerId="AD" clId="Web-{41B782CA-A3DE-C3FB-125D-CFC4CD3FADBD}" dt="2020-10-08T11:33:46.886" v="20" actId="20577"/>
        <pc:sldMkLst>
          <pc:docMk/>
          <pc:sldMk cId="4276699566" sldId="381"/>
        </pc:sldMkLst>
        <pc:spChg chg="mod">
          <ac:chgData name="Bowers, Hannah" userId="S::hbowers@bjupress.com::4e794368-14a7-44be-9e65-3d0666a891a0" providerId="AD" clId="Web-{41B782CA-A3DE-C3FB-125D-CFC4CD3FADBD}" dt="2020-10-08T11:33:46.886" v="20" actId="20577"/>
          <ac:spMkLst>
            <pc:docMk/>
            <pc:sldMk cId="4276699566" sldId="381"/>
            <ac:spMk id="5" creationId="{C69E321E-072A-4453-9DA5-35FC9C383A64}"/>
          </ac:spMkLst>
        </pc:spChg>
      </pc:sldChg>
      <pc:sldChg chg="modSp">
        <pc:chgData name="Bowers, Hannah" userId="S::hbowers@bjupress.com::4e794368-14a7-44be-9e65-3d0666a891a0" providerId="AD" clId="Web-{41B782CA-A3DE-C3FB-125D-CFC4CD3FADBD}" dt="2020-10-08T11:35:40.171" v="330" actId="20577"/>
        <pc:sldMkLst>
          <pc:docMk/>
          <pc:sldMk cId="3307902192" sldId="412"/>
        </pc:sldMkLst>
        <pc:spChg chg="mod">
          <ac:chgData name="Bowers, Hannah" userId="S::hbowers@bjupress.com::4e794368-14a7-44be-9e65-3d0666a891a0" providerId="AD" clId="Web-{41B782CA-A3DE-C3FB-125D-CFC4CD3FADBD}" dt="2020-10-08T11:35:40.171" v="330" actId="20577"/>
          <ac:spMkLst>
            <pc:docMk/>
            <pc:sldMk cId="3307902192" sldId="412"/>
            <ac:spMk id="2" creationId="{C0FE052C-2B8B-4E09-BAA3-2737020397D0}"/>
          </ac:spMkLst>
        </pc:spChg>
      </pc:sldChg>
      <pc:sldChg chg="del">
        <pc:chgData name="Bowers, Hannah" userId="S::hbowers@bjupress.com::4e794368-14a7-44be-9e65-3d0666a891a0" providerId="AD" clId="Web-{41B782CA-A3DE-C3FB-125D-CFC4CD3FADBD}" dt="2020-10-08T11:34:18.715" v="38"/>
        <pc:sldMkLst>
          <pc:docMk/>
          <pc:sldMk cId="2863347705" sldId="590"/>
        </pc:sldMkLst>
      </pc:sldChg>
      <pc:sldChg chg="del">
        <pc:chgData name="Bowers, Hannah" userId="S::hbowers@bjupress.com::4e794368-14a7-44be-9e65-3d0666a891a0" providerId="AD" clId="Web-{41B782CA-A3DE-C3FB-125D-CFC4CD3FADBD}" dt="2020-10-08T11:34:18.747" v="65"/>
        <pc:sldMkLst>
          <pc:docMk/>
          <pc:sldMk cId="3642169169" sldId="605"/>
        </pc:sldMkLst>
      </pc:sldChg>
      <pc:sldChg chg="del">
        <pc:chgData name="Bowers, Hannah" userId="S::hbowers@bjupress.com::4e794368-14a7-44be-9e65-3d0666a891a0" providerId="AD" clId="Web-{41B782CA-A3DE-C3FB-125D-CFC4CD3FADBD}" dt="2020-10-08T11:34:18.731" v="48"/>
        <pc:sldMkLst>
          <pc:docMk/>
          <pc:sldMk cId="2764478588" sldId="606"/>
        </pc:sldMkLst>
      </pc:sldChg>
      <pc:sldChg chg="del">
        <pc:chgData name="Bowers, Hannah" userId="S::hbowers@bjupress.com::4e794368-14a7-44be-9e65-3d0666a891a0" providerId="AD" clId="Web-{41B782CA-A3DE-C3FB-125D-CFC4CD3FADBD}" dt="2020-10-08T11:34:20.497" v="69"/>
        <pc:sldMkLst>
          <pc:docMk/>
          <pc:sldMk cId="932747140" sldId="607"/>
        </pc:sldMkLst>
      </pc:sldChg>
      <pc:sldChg chg="del">
        <pc:chgData name="Bowers, Hannah" userId="S::hbowers@bjupress.com::4e794368-14a7-44be-9e65-3d0666a891a0" providerId="AD" clId="Web-{41B782CA-A3DE-C3FB-125D-CFC4CD3FADBD}" dt="2020-10-08T11:33:57.168" v="23"/>
        <pc:sldMkLst>
          <pc:docMk/>
          <pc:sldMk cId="768257413" sldId="608"/>
        </pc:sldMkLst>
      </pc:sldChg>
      <pc:sldChg chg="del">
        <pc:chgData name="Bowers, Hannah" userId="S::hbowers@bjupress.com::4e794368-14a7-44be-9e65-3d0666a891a0" providerId="AD" clId="Web-{41B782CA-A3DE-C3FB-125D-CFC4CD3FADBD}" dt="2020-10-08T11:34:01.715" v="24"/>
        <pc:sldMkLst>
          <pc:docMk/>
          <pc:sldMk cId="4121741247" sldId="611"/>
        </pc:sldMkLst>
      </pc:sldChg>
      <pc:sldChg chg="del">
        <pc:chgData name="Bowers, Hannah" userId="S::hbowers@bjupress.com::4e794368-14a7-44be-9e65-3d0666a891a0" providerId="AD" clId="Web-{41B782CA-A3DE-C3FB-125D-CFC4CD3FADBD}" dt="2020-10-08T11:34:08.387" v="31"/>
        <pc:sldMkLst>
          <pc:docMk/>
          <pc:sldMk cId="4080774264" sldId="612"/>
        </pc:sldMkLst>
      </pc:sldChg>
      <pc:sldChg chg="del">
        <pc:chgData name="Bowers, Hannah" userId="S::hbowers@bjupress.com::4e794368-14a7-44be-9e65-3d0666a891a0" providerId="AD" clId="Web-{41B782CA-A3DE-C3FB-125D-CFC4CD3FADBD}" dt="2020-10-08T11:34:08.387" v="29"/>
        <pc:sldMkLst>
          <pc:docMk/>
          <pc:sldMk cId="886170946" sldId="613"/>
        </pc:sldMkLst>
      </pc:sldChg>
      <pc:sldChg chg="del">
        <pc:chgData name="Bowers, Hannah" userId="S::hbowers@bjupress.com::4e794368-14a7-44be-9e65-3d0666a891a0" providerId="AD" clId="Web-{41B782CA-A3DE-C3FB-125D-CFC4CD3FADBD}" dt="2020-10-08T11:34:08.387" v="28"/>
        <pc:sldMkLst>
          <pc:docMk/>
          <pc:sldMk cId="1451843357" sldId="614"/>
        </pc:sldMkLst>
      </pc:sldChg>
      <pc:sldChg chg="del">
        <pc:chgData name="Bowers, Hannah" userId="S::hbowers@bjupress.com::4e794368-14a7-44be-9e65-3d0666a891a0" providerId="AD" clId="Web-{41B782CA-A3DE-C3FB-125D-CFC4CD3FADBD}" dt="2020-10-08T11:34:18.747" v="64"/>
        <pc:sldMkLst>
          <pc:docMk/>
          <pc:sldMk cId="888387607" sldId="615"/>
        </pc:sldMkLst>
      </pc:sldChg>
      <pc:sldChg chg="del">
        <pc:chgData name="Bowers, Hannah" userId="S::hbowers@bjupress.com::4e794368-14a7-44be-9e65-3d0666a891a0" providerId="AD" clId="Web-{41B782CA-A3DE-C3FB-125D-CFC4CD3FADBD}" dt="2020-10-08T11:34:18.747" v="63"/>
        <pc:sldMkLst>
          <pc:docMk/>
          <pc:sldMk cId="4117402429" sldId="616"/>
        </pc:sldMkLst>
      </pc:sldChg>
      <pc:sldChg chg="del">
        <pc:chgData name="Bowers, Hannah" userId="S::hbowers@bjupress.com::4e794368-14a7-44be-9e65-3d0666a891a0" providerId="AD" clId="Web-{41B782CA-A3DE-C3FB-125D-CFC4CD3FADBD}" dt="2020-10-08T11:34:18.747" v="62"/>
        <pc:sldMkLst>
          <pc:docMk/>
          <pc:sldMk cId="3555680430" sldId="617"/>
        </pc:sldMkLst>
      </pc:sldChg>
      <pc:sldChg chg="del">
        <pc:chgData name="Bowers, Hannah" userId="S::hbowers@bjupress.com::4e794368-14a7-44be-9e65-3d0666a891a0" providerId="AD" clId="Web-{41B782CA-A3DE-C3FB-125D-CFC4CD3FADBD}" dt="2020-10-08T11:34:18.747" v="60"/>
        <pc:sldMkLst>
          <pc:docMk/>
          <pc:sldMk cId="2578693379" sldId="618"/>
        </pc:sldMkLst>
      </pc:sldChg>
      <pc:sldChg chg="del">
        <pc:chgData name="Bowers, Hannah" userId="S::hbowers@bjupress.com::4e794368-14a7-44be-9e65-3d0666a891a0" providerId="AD" clId="Web-{41B782CA-A3DE-C3FB-125D-CFC4CD3FADBD}" dt="2020-10-08T11:34:18.731" v="57"/>
        <pc:sldMkLst>
          <pc:docMk/>
          <pc:sldMk cId="2315105573" sldId="619"/>
        </pc:sldMkLst>
      </pc:sldChg>
      <pc:sldChg chg="del">
        <pc:chgData name="Bowers, Hannah" userId="S::hbowers@bjupress.com::4e794368-14a7-44be-9e65-3d0666a891a0" providerId="AD" clId="Web-{41B782CA-A3DE-C3FB-125D-CFC4CD3FADBD}" dt="2020-10-08T11:34:18.731" v="56"/>
        <pc:sldMkLst>
          <pc:docMk/>
          <pc:sldMk cId="1000202165" sldId="620"/>
        </pc:sldMkLst>
      </pc:sldChg>
      <pc:sldChg chg="del">
        <pc:chgData name="Bowers, Hannah" userId="S::hbowers@bjupress.com::4e794368-14a7-44be-9e65-3d0666a891a0" providerId="AD" clId="Web-{41B782CA-A3DE-C3FB-125D-CFC4CD3FADBD}" dt="2020-10-08T11:34:18.731" v="55"/>
        <pc:sldMkLst>
          <pc:docMk/>
          <pc:sldMk cId="1574542283" sldId="622"/>
        </pc:sldMkLst>
      </pc:sldChg>
      <pc:sldChg chg="del">
        <pc:chgData name="Bowers, Hannah" userId="S::hbowers@bjupress.com::4e794368-14a7-44be-9e65-3d0666a891a0" providerId="AD" clId="Web-{41B782CA-A3DE-C3FB-125D-CFC4CD3FADBD}" dt="2020-10-08T11:34:18.731" v="54"/>
        <pc:sldMkLst>
          <pc:docMk/>
          <pc:sldMk cId="2450664047" sldId="627"/>
        </pc:sldMkLst>
      </pc:sldChg>
      <pc:sldChg chg="del">
        <pc:chgData name="Bowers, Hannah" userId="S::hbowers@bjupress.com::4e794368-14a7-44be-9e65-3d0666a891a0" providerId="AD" clId="Web-{41B782CA-A3DE-C3FB-125D-CFC4CD3FADBD}" dt="2020-10-08T11:34:18.731" v="47"/>
        <pc:sldMkLst>
          <pc:docMk/>
          <pc:sldMk cId="3738749825" sldId="628"/>
        </pc:sldMkLst>
      </pc:sldChg>
      <pc:sldChg chg="del">
        <pc:chgData name="Bowers, Hannah" userId="S::hbowers@bjupress.com::4e794368-14a7-44be-9e65-3d0666a891a0" providerId="AD" clId="Web-{41B782CA-A3DE-C3FB-125D-CFC4CD3FADBD}" dt="2020-10-08T11:34:18.731" v="45"/>
        <pc:sldMkLst>
          <pc:docMk/>
          <pc:sldMk cId="2000425116" sldId="629"/>
        </pc:sldMkLst>
      </pc:sldChg>
      <pc:sldChg chg="del">
        <pc:chgData name="Bowers, Hannah" userId="S::hbowers@bjupress.com::4e794368-14a7-44be-9e65-3d0666a891a0" providerId="AD" clId="Web-{41B782CA-A3DE-C3FB-125D-CFC4CD3FADBD}" dt="2020-10-08T11:34:18.715" v="41"/>
        <pc:sldMkLst>
          <pc:docMk/>
          <pc:sldMk cId="3596208844" sldId="630"/>
        </pc:sldMkLst>
      </pc:sldChg>
      <pc:sldChg chg="del">
        <pc:chgData name="Bowers, Hannah" userId="S::hbowers@bjupress.com::4e794368-14a7-44be-9e65-3d0666a891a0" providerId="AD" clId="Web-{41B782CA-A3DE-C3FB-125D-CFC4CD3FADBD}" dt="2020-10-08T11:34:18.715" v="39"/>
        <pc:sldMkLst>
          <pc:docMk/>
          <pc:sldMk cId="1546315071" sldId="631"/>
        </pc:sldMkLst>
      </pc:sldChg>
      <pc:sldChg chg="del">
        <pc:chgData name="Bowers, Hannah" userId="S::hbowers@bjupress.com::4e794368-14a7-44be-9e65-3d0666a891a0" providerId="AD" clId="Web-{41B782CA-A3DE-C3FB-125D-CFC4CD3FADBD}" dt="2020-10-08T11:34:01.715" v="26"/>
        <pc:sldMkLst>
          <pc:docMk/>
          <pc:sldMk cId="159501930" sldId="633"/>
        </pc:sldMkLst>
      </pc:sldChg>
      <pc:sldChg chg="modSp new">
        <pc:chgData name="Bowers, Hannah" userId="S::hbowers@bjupress.com::4e794368-14a7-44be-9e65-3d0666a891a0" providerId="AD" clId="Web-{41B782CA-A3DE-C3FB-125D-CFC4CD3FADBD}" dt="2020-10-08T11:36:00.578" v="336" actId="20577"/>
        <pc:sldMkLst>
          <pc:docMk/>
          <pc:sldMk cId="3957775280" sldId="633"/>
        </pc:sldMkLst>
        <pc:spChg chg="mod">
          <ac:chgData name="Bowers, Hannah" userId="S::hbowers@bjupress.com::4e794368-14a7-44be-9e65-3d0666a891a0" providerId="AD" clId="Web-{41B782CA-A3DE-C3FB-125D-CFC4CD3FADBD}" dt="2020-10-08T11:36:00.578" v="336" actId="20577"/>
          <ac:spMkLst>
            <pc:docMk/>
            <pc:sldMk cId="3957775280" sldId="633"/>
            <ac:spMk id="2" creationId="{059706EF-CA98-4243-BE55-C29423787549}"/>
          </ac:spMkLst>
        </pc:spChg>
      </pc:sldChg>
      <pc:sldChg chg="modSp add replId">
        <pc:chgData name="Bowers, Hannah" userId="S::hbowers@bjupress.com::4e794368-14a7-44be-9e65-3d0666a891a0" providerId="AD" clId="Web-{41B782CA-A3DE-C3FB-125D-CFC4CD3FADBD}" dt="2020-10-08T11:36:21.937" v="349" actId="20577"/>
        <pc:sldMkLst>
          <pc:docMk/>
          <pc:sldMk cId="3447064663" sldId="634"/>
        </pc:sldMkLst>
        <pc:spChg chg="mod">
          <ac:chgData name="Bowers, Hannah" userId="S::hbowers@bjupress.com::4e794368-14a7-44be-9e65-3d0666a891a0" providerId="AD" clId="Web-{41B782CA-A3DE-C3FB-125D-CFC4CD3FADBD}" dt="2020-10-08T11:36:21.937" v="349" actId="20577"/>
          <ac:spMkLst>
            <pc:docMk/>
            <pc:sldMk cId="3447064663" sldId="634"/>
            <ac:spMk id="2" creationId="{059706EF-CA98-4243-BE55-C29423787549}"/>
          </ac:spMkLst>
        </pc:spChg>
      </pc:sldChg>
      <pc:sldChg chg="del">
        <pc:chgData name="Bowers, Hannah" userId="S::hbowers@bjupress.com::4e794368-14a7-44be-9e65-3d0666a891a0" providerId="AD" clId="Web-{41B782CA-A3DE-C3FB-125D-CFC4CD3FADBD}" dt="2020-10-08T11:34:01.715" v="25"/>
        <pc:sldMkLst>
          <pc:docMk/>
          <pc:sldMk cId="643443430" sldId="643"/>
        </pc:sldMkLst>
      </pc:sldChg>
      <pc:sldChg chg="del">
        <pc:chgData name="Bowers, Hannah" userId="S::hbowers@bjupress.com::4e794368-14a7-44be-9e65-3d0666a891a0" providerId="AD" clId="Web-{41B782CA-A3DE-C3FB-125D-CFC4CD3FADBD}" dt="2020-10-08T11:34:08.387" v="33"/>
        <pc:sldMkLst>
          <pc:docMk/>
          <pc:sldMk cId="1530459659" sldId="644"/>
        </pc:sldMkLst>
      </pc:sldChg>
      <pc:sldChg chg="del">
        <pc:chgData name="Bowers, Hannah" userId="S::hbowers@bjupress.com::4e794368-14a7-44be-9e65-3d0666a891a0" providerId="AD" clId="Web-{41B782CA-A3DE-C3FB-125D-CFC4CD3FADBD}" dt="2020-10-08T11:34:08.403" v="35"/>
        <pc:sldMkLst>
          <pc:docMk/>
          <pc:sldMk cId="2507671285" sldId="645"/>
        </pc:sldMkLst>
      </pc:sldChg>
      <pc:sldChg chg="del">
        <pc:chgData name="Bowers, Hannah" userId="S::hbowers@bjupress.com::4e794368-14a7-44be-9e65-3d0666a891a0" providerId="AD" clId="Web-{41B782CA-A3DE-C3FB-125D-CFC4CD3FADBD}" dt="2020-10-08T11:34:08.387" v="34"/>
        <pc:sldMkLst>
          <pc:docMk/>
          <pc:sldMk cId="3764200661" sldId="646"/>
        </pc:sldMkLst>
      </pc:sldChg>
      <pc:sldChg chg="del">
        <pc:chgData name="Bowers, Hannah" userId="S::hbowers@bjupress.com::4e794368-14a7-44be-9e65-3d0666a891a0" providerId="AD" clId="Web-{41B782CA-A3DE-C3FB-125D-CFC4CD3FADBD}" dt="2020-10-08T11:34:08.387" v="32"/>
        <pc:sldMkLst>
          <pc:docMk/>
          <pc:sldMk cId="1797560235" sldId="647"/>
        </pc:sldMkLst>
      </pc:sldChg>
      <pc:sldChg chg="del">
        <pc:chgData name="Bowers, Hannah" userId="S::hbowers@bjupress.com::4e794368-14a7-44be-9e65-3d0666a891a0" providerId="AD" clId="Web-{41B782CA-A3DE-C3FB-125D-CFC4CD3FADBD}" dt="2020-10-08T11:34:08.387" v="30"/>
        <pc:sldMkLst>
          <pc:docMk/>
          <pc:sldMk cId="773436602" sldId="648"/>
        </pc:sldMkLst>
      </pc:sldChg>
      <pc:sldChg chg="del">
        <pc:chgData name="Bowers, Hannah" userId="S::hbowers@bjupress.com::4e794368-14a7-44be-9e65-3d0666a891a0" providerId="AD" clId="Web-{41B782CA-A3DE-C3FB-125D-CFC4CD3FADBD}" dt="2020-10-08T11:34:08.387" v="27"/>
        <pc:sldMkLst>
          <pc:docMk/>
          <pc:sldMk cId="2272047764" sldId="649"/>
        </pc:sldMkLst>
      </pc:sldChg>
      <pc:sldChg chg="del">
        <pc:chgData name="Bowers, Hannah" userId="S::hbowers@bjupress.com::4e794368-14a7-44be-9e65-3d0666a891a0" providerId="AD" clId="Web-{41B782CA-A3DE-C3FB-125D-CFC4CD3FADBD}" dt="2020-10-08T11:34:18.747" v="68"/>
        <pc:sldMkLst>
          <pc:docMk/>
          <pc:sldMk cId="2557689399" sldId="650"/>
        </pc:sldMkLst>
      </pc:sldChg>
      <pc:sldChg chg="del">
        <pc:chgData name="Bowers, Hannah" userId="S::hbowers@bjupress.com::4e794368-14a7-44be-9e65-3d0666a891a0" providerId="AD" clId="Web-{41B782CA-A3DE-C3FB-125D-CFC4CD3FADBD}" dt="2020-10-08T11:34:18.747" v="67"/>
        <pc:sldMkLst>
          <pc:docMk/>
          <pc:sldMk cId="1908085457" sldId="651"/>
        </pc:sldMkLst>
      </pc:sldChg>
      <pc:sldChg chg="del">
        <pc:chgData name="Bowers, Hannah" userId="S::hbowers@bjupress.com::4e794368-14a7-44be-9e65-3d0666a891a0" providerId="AD" clId="Web-{41B782CA-A3DE-C3FB-125D-CFC4CD3FADBD}" dt="2020-10-08T11:34:18.747" v="66"/>
        <pc:sldMkLst>
          <pc:docMk/>
          <pc:sldMk cId="3346627860" sldId="652"/>
        </pc:sldMkLst>
      </pc:sldChg>
      <pc:sldChg chg="del">
        <pc:chgData name="Bowers, Hannah" userId="S::hbowers@bjupress.com::4e794368-14a7-44be-9e65-3d0666a891a0" providerId="AD" clId="Web-{41B782CA-A3DE-C3FB-125D-CFC4CD3FADBD}" dt="2020-10-08T11:34:18.747" v="61"/>
        <pc:sldMkLst>
          <pc:docMk/>
          <pc:sldMk cId="2761063281" sldId="653"/>
        </pc:sldMkLst>
      </pc:sldChg>
      <pc:sldChg chg="del">
        <pc:chgData name="Bowers, Hannah" userId="S::hbowers@bjupress.com::4e794368-14a7-44be-9e65-3d0666a891a0" providerId="AD" clId="Web-{41B782CA-A3DE-C3FB-125D-CFC4CD3FADBD}" dt="2020-10-08T11:34:18.747" v="59"/>
        <pc:sldMkLst>
          <pc:docMk/>
          <pc:sldMk cId="4210726081" sldId="654"/>
        </pc:sldMkLst>
      </pc:sldChg>
      <pc:sldChg chg="del">
        <pc:chgData name="Bowers, Hannah" userId="S::hbowers@bjupress.com::4e794368-14a7-44be-9e65-3d0666a891a0" providerId="AD" clId="Web-{41B782CA-A3DE-C3FB-125D-CFC4CD3FADBD}" dt="2020-10-08T11:34:18.747" v="58"/>
        <pc:sldMkLst>
          <pc:docMk/>
          <pc:sldMk cId="1611471321" sldId="655"/>
        </pc:sldMkLst>
      </pc:sldChg>
      <pc:sldChg chg="del">
        <pc:chgData name="Bowers, Hannah" userId="S::hbowers@bjupress.com::4e794368-14a7-44be-9e65-3d0666a891a0" providerId="AD" clId="Web-{41B782CA-A3DE-C3FB-125D-CFC4CD3FADBD}" dt="2020-10-08T11:34:18.731" v="53"/>
        <pc:sldMkLst>
          <pc:docMk/>
          <pc:sldMk cId="4148467038" sldId="656"/>
        </pc:sldMkLst>
      </pc:sldChg>
      <pc:sldChg chg="del">
        <pc:chgData name="Bowers, Hannah" userId="S::hbowers@bjupress.com::4e794368-14a7-44be-9e65-3d0666a891a0" providerId="AD" clId="Web-{41B782CA-A3DE-C3FB-125D-CFC4CD3FADBD}" dt="2020-10-08T11:34:18.731" v="52"/>
        <pc:sldMkLst>
          <pc:docMk/>
          <pc:sldMk cId="399911736" sldId="657"/>
        </pc:sldMkLst>
      </pc:sldChg>
      <pc:sldChg chg="del">
        <pc:chgData name="Bowers, Hannah" userId="S::hbowers@bjupress.com::4e794368-14a7-44be-9e65-3d0666a891a0" providerId="AD" clId="Web-{41B782CA-A3DE-C3FB-125D-CFC4CD3FADBD}" dt="2020-10-08T11:34:18.731" v="51"/>
        <pc:sldMkLst>
          <pc:docMk/>
          <pc:sldMk cId="2544044696" sldId="658"/>
        </pc:sldMkLst>
      </pc:sldChg>
      <pc:sldChg chg="del">
        <pc:chgData name="Bowers, Hannah" userId="S::hbowers@bjupress.com::4e794368-14a7-44be-9e65-3d0666a891a0" providerId="AD" clId="Web-{41B782CA-A3DE-C3FB-125D-CFC4CD3FADBD}" dt="2020-10-08T11:34:18.731" v="50"/>
        <pc:sldMkLst>
          <pc:docMk/>
          <pc:sldMk cId="3417804784" sldId="659"/>
        </pc:sldMkLst>
      </pc:sldChg>
      <pc:sldChg chg="del">
        <pc:chgData name="Bowers, Hannah" userId="S::hbowers@bjupress.com::4e794368-14a7-44be-9e65-3d0666a891a0" providerId="AD" clId="Web-{41B782CA-A3DE-C3FB-125D-CFC4CD3FADBD}" dt="2020-10-08T11:34:18.731" v="49"/>
        <pc:sldMkLst>
          <pc:docMk/>
          <pc:sldMk cId="3951648223" sldId="660"/>
        </pc:sldMkLst>
      </pc:sldChg>
      <pc:sldChg chg="del">
        <pc:chgData name="Bowers, Hannah" userId="S::hbowers@bjupress.com::4e794368-14a7-44be-9e65-3d0666a891a0" providerId="AD" clId="Web-{41B782CA-A3DE-C3FB-125D-CFC4CD3FADBD}" dt="2020-10-08T11:34:18.731" v="46"/>
        <pc:sldMkLst>
          <pc:docMk/>
          <pc:sldMk cId="3918311308" sldId="661"/>
        </pc:sldMkLst>
      </pc:sldChg>
      <pc:sldChg chg="del">
        <pc:chgData name="Bowers, Hannah" userId="S::hbowers@bjupress.com::4e794368-14a7-44be-9e65-3d0666a891a0" providerId="AD" clId="Web-{41B782CA-A3DE-C3FB-125D-CFC4CD3FADBD}" dt="2020-10-08T11:34:18.731" v="44"/>
        <pc:sldMkLst>
          <pc:docMk/>
          <pc:sldMk cId="4281858234" sldId="662"/>
        </pc:sldMkLst>
      </pc:sldChg>
      <pc:sldChg chg="del">
        <pc:chgData name="Bowers, Hannah" userId="S::hbowers@bjupress.com::4e794368-14a7-44be-9e65-3d0666a891a0" providerId="AD" clId="Web-{41B782CA-A3DE-C3FB-125D-CFC4CD3FADBD}" dt="2020-10-08T11:34:18.715" v="43"/>
        <pc:sldMkLst>
          <pc:docMk/>
          <pc:sldMk cId="3123472944" sldId="663"/>
        </pc:sldMkLst>
      </pc:sldChg>
      <pc:sldChg chg="del">
        <pc:chgData name="Bowers, Hannah" userId="S::hbowers@bjupress.com::4e794368-14a7-44be-9e65-3d0666a891a0" providerId="AD" clId="Web-{41B782CA-A3DE-C3FB-125D-CFC4CD3FADBD}" dt="2020-10-08T11:34:18.715" v="42"/>
        <pc:sldMkLst>
          <pc:docMk/>
          <pc:sldMk cId="1404666675" sldId="664"/>
        </pc:sldMkLst>
      </pc:sldChg>
      <pc:sldChg chg="del">
        <pc:chgData name="Bowers, Hannah" userId="S::hbowers@bjupress.com::4e794368-14a7-44be-9e65-3d0666a891a0" providerId="AD" clId="Web-{41B782CA-A3DE-C3FB-125D-CFC4CD3FADBD}" dt="2020-10-08T11:34:18.715" v="40"/>
        <pc:sldMkLst>
          <pc:docMk/>
          <pc:sldMk cId="4283970038" sldId="665"/>
        </pc:sldMkLst>
      </pc:sldChg>
      <pc:sldChg chg="del">
        <pc:chgData name="Bowers, Hannah" userId="S::hbowers@bjupress.com::4e794368-14a7-44be-9e65-3d0666a891a0" providerId="AD" clId="Web-{41B782CA-A3DE-C3FB-125D-CFC4CD3FADBD}" dt="2020-10-08T11:34:18.715" v="37"/>
        <pc:sldMkLst>
          <pc:docMk/>
          <pc:sldMk cId="2834276512" sldId="666"/>
        </pc:sldMkLst>
      </pc:sldChg>
      <pc:sldChg chg="del">
        <pc:chgData name="Bowers, Hannah" userId="S::hbowers@bjupress.com::4e794368-14a7-44be-9e65-3d0666a891a0" providerId="AD" clId="Web-{41B782CA-A3DE-C3FB-125D-CFC4CD3FADBD}" dt="2020-10-08T11:34:18.715" v="36"/>
        <pc:sldMkLst>
          <pc:docMk/>
          <pc:sldMk cId="2167198748" sldId="667"/>
        </pc:sldMkLst>
      </pc:sldChg>
    </pc:docChg>
  </pc:docChgLst>
  <pc:docChgLst>
    <pc:chgData name="Hannah" userId="4e794368-14a7-44be-9e65-3d0666a891a0" providerId="ADAL" clId="{A1075D0C-2ADF-4D98-B7E4-5F602BCBE049}"/>
    <pc:docChg chg="undo custSel mod addSld delSld modSld sldOrd delMainMaster">
      <pc:chgData name="Hannah" userId="4e794368-14a7-44be-9e65-3d0666a891a0" providerId="ADAL" clId="{A1075D0C-2ADF-4D98-B7E4-5F602BCBE049}" dt="2020-10-08T15:03:50.036" v="5716"/>
      <pc:docMkLst>
        <pc:docMk/>
      </pc:docMkLst>
      <pc:sldChg chg="modSp modAnim">
        <pc:chgData name="Hannah" userId="4e794368-14a7-44be-9e65-3d0666a891a0" providerId="ADAL" clId="{A1075D0C-2ADF-4D98-B7E4-5F602BCBE049}" dt="2020-10-08T11:42:31.249" v="761" actId="20577"/>
        <pc:sldMkLst>
          <pc:docMk/>
          <pc:sldMk cId="2958711699" sldId="384"/>
        </pc:sldMkLst>
        <pc:spChg chg="mod">
          <ac:chgData name="Hannah" userId="4e794368-14a7-44be-9e65-3d0666a891a0" providerId="ADAL" clId="{A1075D0C-2ADF-4D98-B7E4-5F602BCBE049}" dt="2020-10-08T11:42:31.249" v="761" actId="20577"/>
          <ac:spMkLst>
            <pc:docMk/>
            <pc:sldMk cId="2958711699" sldId="384"/>
            <ac:spMk id="3" creationId="{8EB28912-D815-487D-B472-110D300614C3}"/>
          </ac:spMkLst>
        </pc:spChg>
      </pc:sldChg>
      <pc:sldChg chg="modSp modAnim">
        <pc:chgData name="Hannah" userId="4e794368-14a7-44be-9e65-3d0666a891a0" providerId="ADAL" clId="{A1075D0C-2ADF-4D98-B7E4-5F602BCBE049}" dt="2020-10-08T11:40:16.661" v="317" actId="20577"/>
        <pc:sldMkLst>
          <pc:docMk/>
          <pc:sldMk cId="487783287" sldId="431"/>
        </pc:sldMkLst>
        <pc:spChg chg="mod">
          <ac:chgData name="Hannah" userId="4e794368-14a7-44be-9e65-3d0666a891a0" providerId="ADAL" clId="{A1075D0C-2ADF-4D98-B7E4-5F602BCBE049}" dt="2020-10-08T11:39:31.644" v="142" actId="20577"/>
          <ac:spMkLst>
            <pc:docMk/>
            <pc:sldMk cId="487783287" sldId="431"/>
            <ac:spMk id="3" creationId="{1DF6FF8A-D5A1-456A-B9FC-29AE2647475C}"/>
          </ac:spMkLst>
        </pc:spChg>
        <pc:spChg chg="mod">
          <ac:chgData name="Hannah" userId="4e794368-14a7-44be-9e65-3d0666a891a0" providerId="ADAL" clId="{A1075D0C-2ADF-4D98-B7E4-5F602BCBE049}" dt="2020-10-08T11:40:16.661" v="317" actId="20577"/>
          <ac:spMkLst>
            <pc:docMk/>
            <pc:sldMk cId="487783287" sldId="431"/>
            <ac:spMk id="4" creationId="{BDEA4132-6CF1-47AE-8B3E-02214E3A9BA9}"/>
          </ac:spMkLst>
        </pc:spChg>
      </pc:sldChg>
      <pc:sldChg chg="addSp delSp modSp mod ord modAnim">
        <pc:chgData name="Hannah" userId="4e794368-14a7-44be-9e65-3d0666a891a0" providerId="ADAL" clId="{A1075D0C-2ADF-4D98-B7E4-5F602BCBE049}" dt="2020-10-08T14:20:31.080" v="4120"/>
        <pc:sldMkLst>
          <pc:docMk/>
          <pc:sldMk cId="3103224128" sldId="593"/>
        </pc:sldMkLst>
        <pc:spChg chg="mod">
          <ac:chgData name="Hannah" userId="4e794368-14a7-44be-9e65-3d0666a891a0" providerId="ADAL" clId="{A1075D0C-2ADF-4D98-B7E4-5F602BCBE049}" dt="2020-10-08T14:19:49.184" v="4118" actId="12789"/>
          <ac:spMkLst>
            <pc:docMk/>
            <pc:sldMk cId="3103224128" sldId="593"/>
            <ac:spMk id="2" creationId="{13DDCF68-75D6-465C-81C4-3A00602272C3}"/>
          </ac:spMkLst>
        </pc:spChg>
        <pc:picChg chg="add del">
          <ac:chgData name="Hannah" userId="4e794368-14a7-44be-9e65-3d0666a891a0" providerId="ADAL" clId="{A1075D0C-2ADF-4D98-B7E4-5F602BCBE049}" dt="2020-10-08T14:20:31.080" v="4120"/>
          <ac:picMkLst>
            <pc:docMk/>
            <pc:sldMk cId="3103224128" sldId="593"/>
            <ac:picMk id="4" creationId="{7BD9AEDE-0A32-4E70-B9EC-EC90F6579B81}"/>
          </ac:picMkLst>
        </pc:picChg>
      </pc:sldChg>
      <pc:sldChg chg="ord">
        <pc:chgData name="Hannah" userId="4e794368-14a7-44be-9e65-3d0666a891a0" providerId="ADAL" clId="{A1075D0C-2ADF-4D98-B7E4-5F602BCBE049}" dt="2020-10-08T14:47:31.889" v="5167"/>
        <pc:sldMkLst>
          <pc:docMk/>
          <pc:sldMk cId="1298148211" sldId="604"/>
        </pc:sldMkLst>
      </pc:sldChg>
      <pc:sldChg chg="del">
        <pc:chgData name="Hannah" userId="4e794368-14a7-44be-9e65-3d0666a891a0" providerId="ADAL" clId="{A1075D0C-2ADF-4D98-B7E4-5F602BCBE049}" dt="2020-10-08T12:02:28.263" v="1331" actId="47"/>
        <pc:sldMkLst>
          <pc:docMk/>
          <pc:sldMk cId="1334597112" sldId="632"/>
        </pc:sldMkLst>
      </pc:sldChg>
      <pc:sldChg chg="modSp add modAnim">
        <pc:chgData name="Hannah" userId="4e794368-14a7-44be-9e65-3d0666a891a0" providerId="ADAL" clId="{A1075D0C-2ADF-4D98-B7E4-5F602BCBE049}" dt="2020-10-08T11:41:45.519" v="576" actId="20577"/>
        <pc:sldMkLst>
          <pc:docMk/>
          <pc:sldMk cId="2633999842" sldId="635"/>
        </pc:sldMkLst>
        <pc:spChg chg="mod">
          <ac:chgData name="Hannah" userId="4e794368-14a7-44be-9e65-3d0666a891a0" providerId="ADAL" clId="{A1075D0C-2ADF-4D98-B7E4-5F602BCBE049}" dt="2020-10-08T11:41:23.187" v="486" actId="20577"/>
          <ac:spMkLst>
            <pc:docMk/>
            <pc:sldMk cId="2633999842" sldId="635"/>
            <ac:spMk id="3" creationId="{1DF6FF8A-D5A1-456A-B9FC-29AE2647475C}"/>
          </ac:spMkLst>
        </pc:spChg>
        <pc:spChg chg="mod">
          <ac:chgData name="Hannah" userId="4e794368-14a7-44be-9e65-3d0666a891a0" providerId="ADAL" clId="{A1075D0C-2ADF-4D98-B7E4-5F602BCBE049}" dt="2020-10-08T11:41:45.519" v="576" actId="20577"/>
          <ac:spMkLst>
            <pc:docMk/>
            <pc:sldMk cId="2633999842" sldId="635"/>
            <ac:spMk id="4" creationId="{BDEA4132-6CF1-47AE-8B3E-02214E3A9BA9}"/>
          </ac:spMkLst>
        </pc:spChg>
      </pc:sldChg>
      <pc:sldChg chg="addSp delSp modSp new del mod setBg setClrOvrMap">
        <pc:chgData name="Hannah" userId="4e794368-14a7-44be-9e65-3d0666a891a0" providerId="ADAL" clId="{A1075D0C-2ADF-4D98-B7E4-5F602BCBE049}" dt="2020-10-08T11:49:24.605" v="833" actId="47"/>
        <pc:sldMkLst>
          <pc:docMk/>
          <pc:sldMk cId="1485219321" sldId="636"/>
        </pc:sldMkLst>
        <pc:spChg chg="mod">
          <ac:chgData name="Hannah" userId="4e794368-14a7-44be-9e65-3d0666a891a0" providerId="ADAL" clId="{A1075D0C-2ADF-4D98-B7E4-5F602BCBE049}" dt="2020-10-08T11:48:04.808" v="826" actId="14100"/>
          <ac:spMkLst>
            <pc:docMk/>
            <pc:sldMk cId="1485219321" sldId="636"/>
            <ac:spMk id="2" creationId="{F6787384-63BB-44BE-A78D-9D1F3006F1A7}"/>
          </ac:spMkLst>
        </pc:spChg>
        <pc:spChg chg="add del mod">
          <ac:chgData name="Hannah" userId="4e794368-14a7-44be-9e65-3d0666a891a0" providerId="ADAL" clId="{A1075D0C-2ADF-4D98-B7E4-5F602BCBE049}" dt="2020-10-08T11:47:19.811" v="815" actId="478"/>
          <ac:spMkLst>
            <pc:docMk/>
            <pc:sldMk cId="1485219321" sldId="636"/>
            <ac:spMk id="4" creationId="{EF67FCF7-B7A0-4D42-803D-ED2F25FC6AD0}"/>
          </ac:spMkLst>
        </pc:spChg>
        <pc:spChg chg="add mod">
          <ac:chgData name="Hannah" userId="4e794368-14a7-44be-9e65-3d0666a891a0" providerId="ADAL" clId="{A1075D0C-2ADF-4D98-B7E4-5F602BCBE049}" dt="2020-10-08T11:46:59.204" v="801" actId="207"/>
          <ac:spMkLst>
            <pc:docMk/>
            <pc:sldMk cId="1485219321" sldId="636"/>
            <ac:spMk id="9" creationId="{39092AA5-C0EF-4425-821A-AEE67A841DD1}"/>
          </ac:spMkLst>
        </pc:spChg>
        <pc:spChg chg="add mod">
          <ac:chgData name="Hannah" userId="4e794368-14a7-44be-9e65-3d0666a891a0" providerId="ADAL" clId="{A1075D0C-2ADF-4D98-B7E4-5F602BCBE049}" dt="2020-10-08T11:47:43.850" v="822" actId="122"/>
          <ac:spMkLst>
            <pc:docMk/>
            <pc:sldMk cId="1485219321" sldId="636"/>
            <ac:spMk id="12" creationId="{0833EE91-5744-4A48-B573-3F1EED6D102A}"/>
          </ac:spMkLst>
        </pc:spChg>
        <pc:spChg chg="add">
          <ac:chgData name="Hannah" userId="4e794368-14a7-44be-9e65-3d0666a891a0" providerId="ADAL" clId="{A1075D0C-2ADF-4D98-B7E4-5F602BCBE049}" dt="2020-10-08T11:45:26.317" v="781" actId="26606"/>
          <ac:spMkLst>
            <pc:docMk/>
            <pc:sldMk cId="1485219321" sldId="636"/>
            <ac:spMk id="71" creationId="{5F9F5EB8-AB42-47FD-8F4A-176C0A4B1B0A}"/>
          </ac:spMkLst>
        </pc:spChg>
        <pc:spChg chg="add">
          <ac:chgData name="Hannah" userId="4e794368-14a7-44be-9e65-3d0666a891a0" providerId="ADAL" clId="{A1075D0C-2ADF-4D98-B7E4-5F602BCBE049}" dt="2020-10-08T11:45:26.317" v="781" actId="26606"/>
          <ac:spMkLst>
            <pc:docMk/>
            <pc:sldMk cId="1485219321" sldId="636"/>
            <ac:spMk id="73" creationId="{8B3AE79A-6B95-44C3-B0A5-80E2F3E60606}"/>
          </ac:spMkLst>
        </pc:spChg>
        <pc:spChg chg="add">
          <ac:chgData name="Hannah" userId="4e794368-14a7-44be-9e65-3d0666a891a0" providerId="ADAL" clId="{A1075D0C-2ADF-4D98-B7E4-5F602BCBE049}" dt="2020-10-08T11:45:26.317" v="781" actId="26606"/>
          <ac:spMkLst>
            <pc:docMk/>
            <pc:sldMk cId="1485219321" sldId="636"/>
            <ac:spMk id="75" creationId="{4A49FE10-080D-48D7-80FF-9A64D270AD87}"/>
          </ac:spMkLst>
        </pc:spChg>
        <pc:spChg chg="add">
          <ac:chgData name="Hannah" userId="4e794368-14a7-44be-9e65-3d0666a891a0" providerId="ADAL" clId="{A1075D0C-2ADF-4D98-B7E4-5F602BCBE049}" dt="2020-10-08T11:45:26.317" v="781" actId="26606"/>
          <ac:spMkLst>
            <pc:docMk/>
            <pc:sldMk cId="1485219321" sldId="636"/>
            <ac:spMk id="77" creationId="{60A9E987-6859-4A62-922F-51B47D50D793}"/>
          </ac:spMkLst>
        </pc:spChg>
        <pc:picChg chg="add mod">
          <ac:chgData name="Hannah" userId="4e794368-14a7-44be-9e65-3d0666a891a0" providerId="ADAL" clId="{A1075D0C-2ADF-4D98-B7E4-5F602BCBE049}" dt="2020-10-08T11:46:22.549" v="791" actId="12789"/>
          <ac:picMkLst>
            <pc:docMk/>
            <pc:sldMk cId="1485219321" sldId="636"/>
            <ac:picMk id="1026" creationId="{B70F5EFA-645B-4C5B-A1AB-42D1D3B66523}"/>
          </ac:picMkLst>
        </pc:picChg>
      </pc:sldChg>
      <pc:sldChg chg="addSp delSp new mod setBg">
        <pc:chgData name="Hannah" userId="4e794368-14a7-44be-9e65-3d0666a891a0" providerId="ADAL" clId="{A1075D0C-2ADF-4D98-B7E4-5F602BCBE049}" dt="2020-10-08T11:49:20.783" v="832"/>
        <pc:sldMkLst>
          <pc:docMk/>
          <pc:sldMk cId="3966372900" sldId="637"/>
        </pc:sldMkLst>
        <pc:picChg chg="add del">
          <ac:chgData name="Hannah" userId="4e794368-14a7-44be-9e65-3d0666a891a0" providerId="ADAL" clId="{A1075D0C-2ADF-4D98-B7E4-5F602BCBE049}" dt="2020-10-08T11:49:01.970" v="829" actId="478"/>
          <ac:picMkLst>
            <pc:docMk/>
            <pc:sldMk cId="3966372900" sldId="637"/>
            <ac:picMk id="3" creationId="{8CC90DB0-338A-439B-8697-A36D5F235341}"/>
          </ac:picMkLst>
        </pc:picChg>
      </pc:sldChg>
      <pc:sldChg chg="modSp new mod ord modAnim">
        <pc:chgData name="Hannah" userId="4e794368-14a7-44be-9e65-3d0666a891a0" providerId="ADAL" clId="{A1075D0C-2ADF-4D98-B7E4-5F602BCBE049}" dt="2020-10-08T11:58:22.366" v="1303"/>
        <pc:sldMkLst>
          <pc:docMk/>
          <pc:sldMk cId="4203117018" sldId="638"/>
        </pc:sldMkLst>
        <pc:spChg chg="mod">
          <ac:chgData name="Hannah" userId="4e794368-14a7-44be-9e65-3d0666a891a0" providerId="ADAL" clId="{A1075D0C-2ADF-4D98-B7E4-5F602BCBE049}" dt="2020-10-08T11:51:58.998" v="1284" actId="20577"/>
          <ac:spMkLst>
            <pc:docMk/>
            <pc:sldMk cId="4203117018" sldId="638"/>
            <ac:spMk id="2" creationId="{0AED9D5E-EAB8-4E30-95F3-64FFC1530D0B}"/>
          </ac:spMkLst>
        </pc:spChg>
        <pc:spChg chg="mod">
          <ac:chgData name="Hannah" userId="4e794368-14a7-44be-9e65-3d0666a891a0" providerId="ADAL" clId="{A1075D0C-2ADF-4D98-B7E4-5F602BCBE049}" dt="2020-10-08T11:49:45.216" v="841" actId="20577"/>
          <ac:spMkLst>
            <pc:docMk/>
            <pc:sldMk cId="4203117018" sldId="638"/>
            <ac:spMk id="3" creationId="{768006C8-EACB-47DB-A194-D80766FC00BF}"/>
          </ac:spMkLst>
        </pc:spChg>
      </pc:sldChg>
      <pc:sldChg chg="modSp add mod modAnim">
        <pc:chgData name="Hannah" userId="4e794368-14a7-44be-9e65-3d0666a891a0" providerId="ADAL" clId="{A1075D0C-2ADF-4D98-B7E4-5F602BCBE049}" dt="2020-10-08T11:58:29.151" v="1305"/>
        <pc:sldMkLst>
          <pc:docMk/>
          <pc:sldMk cId="216529657" sldId="639"/>
        </pc:sldMkLst>
        <pc:spChg chg="mod">
          <ac:chgData name="Hannah" userId="4e794368-14a7-44be-9e65-3d0666a891a0" providerId="ADAL" clId="{A1075D0C-2ADF-4D98-B7E4-5F602BCBE049}" dt="2020-10-08T11:58:08.170" v="1300" actId="20577"/>
          <ac:spMkLst>
            <pc:docMk/>
            <pc:sldMk cId="216529657" sldId="639"/>
            <ac:spMk id="2" creationId="{0AED9D5E-EAB8-4E30-95F3-64FFC1530D0B}"/>
          </ac:spMkLst>
        </pc:spChg>
      </pc:sldChg>
      <pc:sldChg chg="addSp delSp modSp new mod modAnim modNotesTx">
        <pc:chgData name="Hannah" userId="4e794368-14a7-44be-9e65-3d0666a891a0" providerId="ADAL" clId="{A1075D0C-2ADF-4D98-B7E4-5F602BCBE049}" dt="2020-10-08T12:05:40.857" v="1849"/>
        <pc:sldMkLst>
          <pc:docMk/>
          <pc:sldMk cId="3482428862" sldId="640"/>
        </pc:sldMkLst>
        <pc:spChg chg="mod">
          <ac:chgData name="Hannah" userId="4e794368-14a7-44be-9e65-3d0666a891a0" providerId="ADAL" clId="{A1075D0C-2ADF-4D98-B7E4-5F602BCBE049}" dt="2020-10-08T11:58:54.468" v="1312" actId="20577"/>
          <ac:spMkLst>
            <pc:docMk/>
            <pc:sldMk cId="3482428862" sldId="640"/>
            <ac:spMk id="2" creationId="{9BE1E80D-2D69-4CAA-971B-2AE9544F501D}"/>
          </ac:spMkLst>
        </pc:spChg>
        <pc:spChg chg="del mod">
          <ac:chgData name="Hannah" userId="4e794368-14a7-44be-9e65-3d0666a891a0" providerId="ADAL" clId="{A1075D0C-2ADF-4D98-B7E4-5F602BCBE049}" dt="2020-10-08T11:59:05.030" v="1314"/>
          <ac:spMkLst>
            <pc:docMk/>
            <pc:sldMk cId="3482428862" sldId="640"/>
            <ac:spMk id="3" creationId="{EEFC213E-CA11-40A9-B81D-93990E0FAD01}"/>
          </ac:spMkLst>
        </pc:spChg>
        <pc:spChg chg="mod">
          <ac:chgData name="Hannah" userId="4e794368-14a7-44be-9e65-3d0666a891a0" providerId="ADAL" clId="{A1075D0C-2ADF-4D98-B7E4-5F602BCBE049}" dt="2020-10-08T12:05:27.916" v="1846" actId="20577"/>
          <ac:spMkLst>
            <pc:docMk/>
            <pc:sldMk cId="3482428862" sldId="640"/>
            <ac:spMk id="4" creationId="{6D69088A-FEE1-4777-A1C7-89DCAE2AC450}"/>
          </ac:spMkLst>
        </pc:spChg>
        <pc:spChg chg="add del mod">
          <ac:chgData name="Hannah" userId="4e794368-14a7-44be-9e65-3d0666a891a0" providerId="ADAL" clId="{A1075D0C-2ADF-4D98-B7E4-5F602BCBE049}" dt="2020-10-08T11:59:31.816" v="1319"/>
          <ac:spMkLst>
            <pc:docMk/>
            <pc:sldMk cId="3482428862" sldId="640"/>
            <ac:spMk id="5" creationId="{94F4EF35-9712-4B61-AF09-0953C3758F06}"/>
          </ac:spMkLst>
        </pc:spChg>
        <pc:spChg chg="add mod">
          <ac:chgData name="Hannah" userId="4e794368-14a7-44be-9e65-3d0666a891a0" providerId="ADAL" clId="{A1075D0C-2ADF-4D98-B7E4-5F602BCBE049}" dt="2020-10-08T12:02:14.171" v="1329" actId="14100"/>
          <ac:spMkLst>
            <pc:docMk/>
            <pc:sldMk cId="3482428862" sldId="640"/>
            <ac:spMk id="6" creationId="{068AB941-6FE0-4C00-B4FD-7F8F15EB2504}"/>
          </ac:spMkLst>
        </pc:spChg>
        <pc:picChg chg="add del mod">
          <ac:chgData name="Hannah" userId="4e794368-14a7-44be-9e65-3d0666a891a0" providerId="ADAL" clId="{A1075D0C-2ADF-4D98-B7E4-5F602BCBE049}" dt="2020-10-08T11:59:30.587" v="1317" actId="478"/>
          <ac:picMkLst>
            <pc:docMk/>
            <pc:sldMk cId="3482428862" sldId="640"/>
            <ac:picMk id="2050" creationId="{36070F66-6B55-4BE5-B063-3BF2B62694E4}"/>
          </ac:picMkLst>
        </pc:picChg>
        <pc:picChg chg="add mod">
          <ac:chgData name="Hannah" userId="4e794368-14a7-44be-9e65-3d0666a891a0" providerId="ADAL" clId="{A1075D0C-2ADF-4D98-B7E4-5F602BCBE049}" dt="2020-10-08T11:59:31.816" v="1319"/>
          <ac:picMkLst>
            <pc:docMk/>
            <pc:sldMk cId="3482428862" sldId="640"/>
            <ac:picMk id="2052" creationId="{4ED6BBC1-D4E6-451B-A534-F8FCF94512DC}"/>
          </ac:picMkLst>
        </pc:picChg>
      </pc:sldChg>
      <pc:sldChg chg="modSp add mod modAnim">
        <pc:chgData name="Hannah" userId="4e794368-14a7-44be-9e65-3d0666a891a0" providerId="ADAL" clId="{A1075D0C-2ADF-4D98-B7E4-5F602BCBE049}" dt="2020-10-08T12:05:51.503" v="1851"/>
        <pc:sldMkLst>
          <pc:docMk/>
          <pc:sldMk cId="4093759917" sldId="641"/>
        </pc:sldMkLst>
        <pc:spChg chg="mod">
          <ac:chgData name="Hannah" userId="4e794368-14a7-44be-9e65-3d0666a891a0" providerId="ADAL" clId="{A1075D0C-2ADF-4D98-B7E4-5F602BCBE049}" dt="2020-10-08T12:05:13.523" v="1826" actId="20577"/>
          <ac:spMkLst>
            <pc:docMk/>
            <pc:sldMk cId="4093759917" sldId="641"/>
            <ac:spMk id="4" creationId="{6D69088A-FEE1-4777-A1C7-89DCAE2AC450}"/>
          </ac:spMkLst>
        </pc:spChg>
      </pc:sldChg>
      <pc:sldChg chg="addSp modSp new mod setBg setClrOvrMap modNotesTx">
        <pc:chgData name="Hannah" userId="4e794368-14a7-44be-9e65-3d0666a891a0" providerId="ADAL" clId="{A1075D0C-2ADF-4D98-B7E4-5F602BCBE049}" dt="2020-10-08T12:07:40.791" v="1889"/>
        <pc:sldMkLst>
          <pc:docMk/>
          <pc:sldMk cId="690140816" sldId="642"/>
        </pc:sldMkLst>
        <pc:spChg chg="mod">
          <ac:chgData name="Hannah" userId="4e794368-14a7-44be-9e65-3d0666a891a0" providerId="ADAL" clId="{A1075D0C-2ADF-4D98-B7E4-5F602BCBE049}" dt="2020-10-08T12:07:31.671" v="1888" actId="14100"/>
          <ac:spMkLst>
            <pc:docMk/>
            <pc:sldMk cId="690140816" sldId="642"/>
            <ac:spMk id="2" creationId="{D80803C6-87D2-4EF0-B9AE-3F293808401D}"/>
          </ac:spMkLst>
        </pc:spChg>
        <pc:spChg chg="add">
          <ac:chgData name="Hannah" userId="4e794368-14a7-44be-9e65-3d0666a891a0" providerId="ADAL" clId="{A1075D0C-2ADF-4D98-B7E4-5F602BCBE049}" dt="2020-10-08T12:06:44.344" v="1880" actId="26606"/>
          <ac:spMkLst>
            <pc:docMk/>
            <pc:sldMk cId="690140816" sldId="642"/>
            <ac:spMk id="71" creationId="{5F9F5EB8-AB42-47FD-8F4A-176C0A4B1B0A}"/>
          </ac:spMkLst>
        </pc:spChg>
        <pc:spChg chg="add">
          <ac:chgData name="Hannah" userId="4e794368-14a7-44be-9e65-3d0666a891a0" providerId="ADAL" clId="{A1075D0C-2ADF-4D98-B7E4-5F602BCBE049}" dt="2020-10-08T12:06:44.344" v="1880" actId="26606"/>
          <ac:spMkLst>
            <pc:docMk/>
            <pc:sldMk cId="690140816" sldId="642"/>
            <ac:spMk id="73" creationId="{8B3AE79A-6B95-44C3-B0A5-80E2F3E60606}"/>
          </ac:spMkLst>
        </pc:spChg>
        <pc:spChg chg="add">
          <ac:chgData name="Hannah" userId="4e794368-14a7-44be-9e65-3d0666a891a0" providerId="ADAL" clId="{A1075D0C-2ADF-4D98-B7E4-5F602BCBE049}" dt="2020-10-08T12:06:44.344" v="1880" actId="26606"/>
          <ac:spMkLst>
            <pc:docMk/>
            <pc:sldMk cId="690140816" sldId="642"/>
            <ac:spMk id="75" creationId="{4A49FE10-080D-48D7-80FF-9A64D270AD87}"/>
          </ac:spMkLst>
        </pc:spChg>
        <pc:spChg chg="add">
          <ac:chgData name="Hannah" userId="4e794368-14a7-44be-9e65-3d0666a891a0" providerId="ADAL" clId="{A1075D0C-2ADF-4D98-B7E4-5F602BCBE049}" dt="2020-10-08T12:06:44.344" v="1880" actId="26606"/>
          <ac:spMkLst>
            <pc:docMk/>
            <pc:sldMk cId="690140816" sldId="642"/>
            <ac:spMk id="77" creationId="{60A9E987-6859-4A62-922F-51B47D50D793}"/>
          </ac:spMkLst>
        </pc:spChg>
        <pc:picChg chg="add mod">
          <ac:chgData name="Hannah" userId="4e794368-14a7-44be-9e65-3d0666a891a0" providerId="ADAL" clId="{A1075D0C-2ADF-4D98-B7E4-5F602BCBE049}" dt="2020-10-08T12:06:44.344" v="1880" actId="26606"/>
          <ac:picMkLst>
            <pc:docMk/>
            <pc:sldMk cId="690140816" sldId="642"/>
            <ac:picMk id="3074" creationId="{5B996542-F152-492A-9451-AC920FCD15CE}"/>
          </ac:picMkLst>
        </pc:picChg>
      </pc:sldChg>
      <pc:sldChg chg="addSp modSp new mod modAnim">
        <pc:chgData name="Hannah" userId="4e794368-14a7-44be-9e65-3d0666a891a0" providerId="ADAL" clId="{A1075D0C-2ADF-4D98-B7E4-5F602BCBE049}" dt="2020-10-08T12:12:09.599" v="2258" actId="6549"/>
        <pc:sldMkLst>
          <pc:docMk/>
          <pc:sldMk cId="2769816181" sldId="643"/>
        </pc:sldMkLst>
        <pc:spChg chg="mod">
          <ac:chgData name="Hannah" userId="4e794368-14a7-44be-9e65-3d0666a891a0" providerId="ADAL" clId="{A1075D0C-2ADF-4D98-B7E4-5F602BCBE049}" dt="2020-10-08T12:08:39.195" v="1898" actId="20577"/>
          <ac:spMkLst>
            <pc:docMk/>
            <pc:sldMk cId="2769816181" sldId="643"/>
            <ac:spMk id="2" creationId="{43030DD2-BBB9-4B96-B0C8-DFD27F7B7B3C}"/>
          </ac:spMkLst>
        </pc:spChg>
        <pc:spChg chg="mod">
          <ac:chgData name="Hannah" userId="4e794368-14a7-44be-9e65-3d0666a891a0" providerId="ADAL" clId="{A1075D0C-2ADF-4D98-B7E4-5F602BCBE049}" dt="2020-10-08T12:12:09.599" v="2258" actId="6549"/>
          <ac:spMkLst>
            <pc:docMk/>
            <pc:sldMk cId="2769816181" sldId="643"/>
            <ac:spMk id="4" creationId="{20F18B30-61C2-4C4D-B1ED-B9D014FF3C78}"/>
          </ac:spMkLst>
        </pc:spChg>
        <pc:spChg chg="add mod">
          <ac:chgData name="Hannah" userId="4e794368-14a7-44be-9e65-3d0666a891a0" providerId="ADAL" clId="{A1075D0C-2ADF-4D98-B7E4-5F602BCBE049}" dt="2020-10-08T12:10:28.716" v="2175" actId="14100"/>
          <ac:spMkLst>
            <pc:docMk/>
            <pc:sldMk cId="2769816181" sldId="643"/>
            <ac:spMk id="6" creationId="{6B46ED8C-2F53-488E-A1AC-2A784166DA45}"/>
          </ac:spMkLst>
        </pc:spChg>
      </pc:sldChg>
      <pc:sldChg chg="modSp new mod modAnim">
        <pc:chgData name="Hannah" userId="4e794368-14a7-44be-9e65-3d0666a891a0" providerId="ADAL" clId="{A1075D0C-2ADF-4D98-B7E4-5F602BCBE049}" dt="2020-10-08T12:14:40.911" v="2482" actId="20577"/>
        <pc:sldMkLst>
          <pc:docMk/>
          <pc:sldMk cId="2140421374" sldId="644"/>
        </pc:sldMkLst>
        <pc:spChg chg="mod">
          <ac:chgData name="Hannah" userId="4e794368-14a7-44be-9e65-3d0666a891a0" providerId="ADAL" clId="{A1075D0C-2ADF-4D98-B7E4-5F602BCBE049}" dt="2020-10-08T12:12:21.787" v="2274" actId="20577"/>
          <ac:spMkLst>
            <pc:docMk/>
            <pc:sldMk cId="2140421374" sldId="644"/>
            <ac:spMk id="2" creationId="{5D9C79F4-A572-4234-8E2E-D7423C340F85}"/>
          </ac:spMkLst>
        </pc:spChg>
        <pc:spChg chg="mod">
          <ac:chgData name="Hannah" userId="4e794368-14a7-44be-9e65-3d0666a891a0" providerId="ADAL" clId="{A1075D0C-2ADF-4D98-B7E4-5F602BCBE049}" dt="2020-10-08T12:14:40.911" v="2482" actId="20577"/>
          <ac:spMkLst>
            <pc:docMk/>
            <pc:sldMk cId="2140421374" sldId="644"/>
            <ac:spMk id="4" creationId="{4C32412B-0AE0-4A8F-9004-2EE9A2E9A1EA}"/>
          </ac:spMkLst>
        </pc:spChg>
      </pc:sldChg>
      <pc:sldChg chg="modSp add modAnim">
        <pc:chgData name="Hannah" userId="4e794368-14a7-44be-9e65-3d0666a891a0" providerId="ADAL" clId="{A1075D0C-2ADF-4D98-B7E4-5F602BCBE049}" dt="2020-10-08T12:16:22.278" v="2645"/>
        <pc:sldMkLst>
          <pc:docMk/>
          <pc:sldMk cId="1954202974" sldId="645"/>
        </pc:sldMkLst>
        <pc:spChg chg="mod">
          <ac:chgData name="Hannah" userId="4e794368-14a7-44be-9e65-3d0666a891a0" providerId="ADAL" clId="{A1075D0C-2ADF-4D98-B7E4-5F602BCBE049}" dt="2020-10-08T12:16:01.726" v="2641" actId="313"/>
          <ac:spMkLst>
            <pc:docMk/>
            <pc:sldMk cId="1954202974" sldId="645"/>
            <ac:spMk id="4" creationId="{20F18B30-61C2-4C4D-B1ED-B9D014FF3C78}"/>
          </ac:spMkLst>
        </pc:spChg>
      </pc:sldChg>
      <pc:sldChg chg="addSp modSp new mod modAnim">
        <pc:chgData name="Hannah" userId="4e794368-14a7-44be-9e65-3d0666a891a0" providerId="ADAL" clId="{A1075D0C-2ADF-4D98-B7E4-5F602BCBE049}" dt="2020-10-08T12:19:57.726" v="3045"/>
        <pc:sldMkLst>
          <pc:docMk/>
          <pc:sldMk cId="2363029756" sldId="646"/>
        </pc:sldMkLst>
        <pc:spChg chg="mod">
          <ac:chgData name="Hannah" userId="4e794368-14a7-44be-9e65-3d0666a891a0" providerId="ADAL" clId="{A1075D0C-2ADF-4D98-B7E4-5F602BCBE049}" dt="2020-10-08T12:17:07.499" v="2669" actId="20577"/>
          <ac:spMkLst>
            <pc:docMk/>
            <pc:sldMk cId="2363029756" sldId="646"/>
            <ac:spMk id="2" creationId="{0FA37F53-92C6-46C6-B3F6-2CE5EBE85965}"/>
          </ac:spMkLst>
        </pc:spChg>
        <pc:spChg chg="mod">
          <ac:chgData name="Hannah" userId="4e794368-14a7-44be-9e65-3d0666a891a0" providerId="ADAL" clId="{A1075D0C-2ADF-4D98-B7E4-5F602BCBE049}" dt="2020-10-08T12:18:47.368" v="3042" actId="20577"/>
          <ac:spMkLst>
            <pc:docMk/>
            <pc:sldMk cId="2363029756" sldId="646"/>
            <ac:spMk id="4" creationId="{33925E16-99D8-492A-A9B1-E5BCFB350F23}"/>
          </ac:spMkLst>
        </pc:spChg>
        <pc:spChg chg="add mod">
          <ac:chgData name="Hannah" userId="4e794368-14a7-44be-9e65-3d0666a891a0" providerId="ADAL" clId="{A1075D0C-2ADF-4D98-B7E4-5F602BCBE049}" dt="2020-10-08T12:17:23.285" v="2695" actId="14100"/>
          <ac:spMkLst>
            <pc:docMk/>
            <pc:sldMk cId="2363029756" sldId="646"/>
            <ac:spMk id="6" creationId="{BB84652D-15D0-4D87-94BE-AEBCBCF591B2}"/>
          </ac:spMkLst>
        </pc:spChg>
      </pc:sldChg>
      <pc:sldChg chg="modSp new mod modAnim">
        <pc:chgData name="Hannah" userId="4e794368-14a7-44be-9e65-3d0666a891a0" providerId="ADAL" clId="{A1075D0C-2ADF-4D98-B7E4-5F602BCBE049}" dt="2020-10-08T14:05:10.236" v="3472" actId="20577"/>
        <pc:sldMkLst>
          <pc:docMk/>
          <pc:sldMk cId="1820055369" sldId="647"/>
        </pc:sldMkLst>
        <pc:spChg chg="mod">
          <ac:chgData name="Hannah" userId="4e794368-14a7-44be-9e65-3d0666a891a0" providerId="ADAL" clId="{A1075D0C-2ADF-4D98-B7E4-5F602BCBE049}" dt="2020-10-08T14:05:10.236" v="3472" actId="20577"/>
          <ac:spMkLst>
            <pc:docMk/>
            <pc:sldMk cId="1820055369" sldId="647"/>
            <ac:spMk id="2" creationId="{249DBDE8-628D-4066-8725-FDABC7B767F8}"/>
          </ac:spMkLst>
        </pc:spChg>
        <pc:spChg chg="mod">
          <ac:chgData name="Hannah" userId="4e794368-14a7-44be-9e65-3d0666a891a0" providerId="ADAL" clId="{A1075D0C-2ADF-4D98-B7E4-5F602BCBE049}" dt="2020-10-08T12:21:27.463" v="3070" actId="20577"/>
          <ac:spMkLst>
            <pc:docMk/>
            <pc:sldMk cId="1820055369" sldId="647"/>
            <ac:spMk id="3" creationId="{ECF2CA09-91B3-4985-9C86-5CE29B01856C}"/>
          </ac:spMkLst>
        </pc:spChg>
      </pc:sldChg>
      <pc:sldChg chg="addSp delSp modSp new mod setBg modAnim">
        <pc:chgData name="Hannah" userId="4e794368-14a7-44be-9e65-3d0666a891a0" providerId="ADAL" clId="{A1075D0C-2ADF-4D98-B7E4-5F602BCBE049}" dt="2020-10-08T14:38:44.050" v="4680"/>
        <pc:sldMkLst>
          <pc:docMk/>
          <pc:sldMk cId="3121577841" sldId="648"/>
        </pc:sldMkLst>
        <pc:spChg chg="mod">
          <ac:chgData name="Hannah" userId="4e794368-14a7-44be-9e65-3d0666a891a0" providerId="ADAL" clId="{A1075D0C-2ADF-4D98-B7E4-5F602BCBE049}" dt="2020-10-08T14:12:11.584" v="3605" actId="20577"/>
          <ac:spMkLst>
            <pc:docMk/>
            <pc:sldMk cId="3121577841" sldId="648"/>
            <ac:spMk id="2" creationId="{80135F32-1D9C-40B5-9D56-E069633A2D24}"/>
          </ac:spMkLst>
        </pc:spChg>
        <pc:spChg chg="del">
          <ac:chgData name="Hannah" userId="4e794368-14a7-44be-9e65-3d0666a891a0" providerId="ADAL" clId="{A1075D0C-2ADF-4D98-B7E4-5F602BCBE049}" dt="2020-10-08T14:09:27.008" v="3474" actId="931"/>
          <ac:spMkLst>
            <pc:docMk/>
            <pc:sldMk cId="3121577841" sldId="648"/>
            <ac:spMk id="3" creationId="{A3DA16A3-DC88-4AB3-B336-0641CD865EB5}"/>
          </ac:spMkLst>
        </pc:spChg>
        <pc:spChg chg="mod">
          <ac:chgData name="Hannah" userId="4e794368-14a7-44be-9e65-3d0666a891a0" providerId="ADAL" clId="{A1075D0C-2ADF-4D98-B7E4-5F602BCBE049}" dt="2020-10-08T14:15:03.614" v="3799" actId="27636"/>
          <ac:spMkLst>
            <pc:docMk/>
            <pc:sldMk cId="3121577841" sldId="648"/>
            <ac:spMk id="4" creationId="{AA1B0A66-AA60-4E4C-97EA-6EE965DB69A5}"/>
          </ac:spMkLst>
        </pc:spChg>
        <pc:spChg chg="add del mod">
          <ac:chgData name="Hannah" userId="4e794368-14a7-44be-9e65-3d0666a891a0" providerId="ADAL" clId="{A1075D0C-2ADF-4D98-B7E4-5F602BCBE049}" dt="2020-10-08T14:09:45.550" v="3479"/>
          <ac:spMkLst>
            <pc:docMk/>
            <pc:sldMk cId="3121577841" sldId="648"/>
            <ac:spMk id="7" creationId="{B05DFA0F-3303-4D72-9B52-F8AC93A9CE74}"/>
          </ac:spMkLst>
        </pc:spChg>
        <pc:spChg chg="add del mod">
          <ac:chgData name="Hannah" userId="4e794368-14a7-44be-9e65-3d0666a891a0" providerId="ADAL" clId="{A1075D0C-2ADF-4D98-B7E4-5F602BCBE049}" dt="2020-10-08T14:11:18.143" v="3552" actId="478"/>
          <ac:spMkLst>
            <pc:docMk/>
            <pc:sldMk cId="3121577841" sldId="648"/>
            <ac:spMk id="8" creationId="{23EE6622-F599-4CC4-9EFF-F3AD58F135B6}"/>
          </ac:spMkLst>
        </pc:spChg>
        <pc:spChg chg="add del mod">
          <ac:chgData name="Hannah" userId="4e794368-14a7-44be-9e65-3d0666a891a0" providerId="ADAL" clId="{A1075D0C-2ADF-4D98-B7E4-5F602BCBE049}" dt="2020-10-08T14:11:16.163" v="3550" actId="478"/>
          <ac:spMkLst>
            <pc:docMk/>
            <pc:sldMk cId="3121577841" sldId="648"/>
            <ac:spMk id="12" creationId="{CA1B897B-F51D-4A50-9381-6CC895A55526}"/>
          </ac:spMkLst>
        </pc:spChg>
        <pc:spChg chg="add mod">
          <ac:chgData name="Hannah" userId="4e794368-14a7-44be-9e65-3d0666a891a0" providerId="ADAL" clId="{A1075D0C-2ADF-4D98-B7E4-5F602BCBE049}" dt="2020-10-08T14:12:00.111" v="3591" actId="14100"/>
          <ac:spMkLst>
            <pc:docMk/>
            <pc:sldMk cId="3121577841" sldId="648"/>
            <ac:spMk id="14" creationId="{C153F302-56D9-4FD0-A420-8017D25789CB}"/>
          </ac:spMkLst>
        </pc:spChg>
        <pc:picChg chg="add del mod">
          <ac:chgData name="Hannah" userId="4e794368-14a7-44be-9e65-3d0666a891a0" providerId="ADAL" clId="{A1075D0C-2ADF-4D98-B7E4-5F602BCBE049}" dt="2020-10-08T14:11:14.589" v="3548" actId="478"/>
          <ac:picMkLst>
            <pc:docMk/>
            <pc:sldMk cId="3121577841" sldId="648"/>
            <ac:picMk id="6" creationId="{05DBB4B2-C7E2-4C4B-8AD2-FBA00FECF651}"/>
          </ac:picMkLst>
        </pc:picChg>
        <pc:picChg chg="add del">
          <ac:chgData name="Hannah" userId="4e794368-14a7-44be-9e65-3d0666a891a0" providerId="ADAL" clId="{A1075D0C-2ADF-4D98-B7E4-5F602BCBE049}" dt="2020-10-08T14:11:11.810" v="3547" actId="478"/>
          <ac:picMkLst>
            <pc:docMk/>
            <pc:sldMk cId="3121577841" sldId="648"/>
            <ac:picMk id="10" creationId="{27936833-53E6-4D80-92E6-F09449C2A0E9}"/>
          </ac:picMkLst>
        </pc:picChg>
      </pc:sldChg>
      <pc:sldChg chg="modSp add mod modAnim">
        <pc:chgData name="Hannah" userId="4e794368-14a7-44be-9e65-3d0666a891a0" providerId="ADAL" clId="{A1075D0C-2ADF-4D98-B7E4-5F602BCBE049}" dt="2020-10-08T14:38:54.333" v="4683"/>
        <pc:sldMkLst>
          <pc:docMk/>
          <pc:sldMk cId="1372549495" sldId="649"/>
        </pc:sldMkLst>
        <pc:spChg chg="mod">
          <ac:chgData name="Hannah" userId="4e794368-14a7-44be-9e65-3d0666a891a0" providerId="ADAL" clId="{A1075D0C-2ADF-4D98-B7E4-5F602BCBE049}" dt="2020-10-08T14:16:36.891" v="3940" actId="6549"/>
          <ac:spMkLst>
            <pc:docMk/>
            <pc:sldMk cId="1372549495" sldId="649"/>
            <ac:spMk id="4" creationId="{AA1B0A66-AA60-4E4C-97EA-6EE965DB69A5}"/>
          </ac:spMkLst>
        </pc:spChg>
      </pc:sldChg>
      <pc:sldChg chg="modSp add modAnim">
        <pc:chgData name="Hannah" userId="4e794368-14a7-44be-9e65-3d0666a891a0" providerId="ADAL" clId="{A1075D0C-2ADF-4D98-B7E4-5F602BCBE049}" dt="2020-10-08T14:21:38.193" v="4140" actId="20577"/>
        <pc:sldMkLst>
          <pc:docMk/>
          <pc:sldMk cId="3656243534" sldId="650"/>
        </pc:sldMkLst>
        <pc:spChg chg="mod">
          <ac:chgData name="Hannah" userId="4e794368-14a7-44be-9e65-3d0666a891a0" providerId="ADAL" clId="{A1075D0C-2ADF-4D98-B7E4-5F602BCBE049}" dt="2020-10-08T14:21:38.193" v="4140" actId="20577"/>
          <ac:spMkLst>
            <pc:docMk/>
            <pc:sldMk cId="3656243534" sldId="650"/>
            <ac:spMk id="2" creationId="{13DDCF68-75D6-465C-81C4-3A00602272C3}"/>
          </ac:spMkLst>
        </pc:spChg>
      </pc:sldChg>
      <pc:sldChg chg="addSp delSp modSp add mod modAnim">
        <pc:chgData name="Hannah" userId="4e794368-14a7-44be-9e65-3d0666a891a0" providerId="ADAL" clId="{A1075D0C-2ADF-4D98-B7E4-5F602BCBE049}" dt="2020-10-08T14:22:25.057" v="4152" actId="6549"/>
        <pc:sldMkLst>
          <pc:docMk/>
          <pc:sldMk cId="2585528265" sldId="651"/>
        </pc:sldMkLst>
        <pc:spChg chg="mod">
          <ac:chgData name="Hannah" userId="4e794368-14a7-44be-9e65-3d0666a891a0" providerId="ADAL" clId="{A1075D0C-2ADF-4D98-B7E4-5F602BCBE049}" dt="2020-10-08T14:22:25.057" v="4152" actId="6549"/>
          <ac:spMkLst>
            <pc:docMk/>
            <pc:sldMk cId="2585528265" sldId="651"/>
            <ac:spMk id="2" creationId="{13DDCF68-75D6-465C-81C4-3A00602272C3}"/>
          </ac:spMkLst>
        </pc:spChg>
        <pc:spChg chg="add del">
          <ac:chgData name="Hannah" userId="4e794368-14a7-44be-9e65-3d0666a891a0" providerId="ADAL" clId="{A1075D0C-2ADF-4D98-B7E4-5F602BCBE049}" dt="2020-10-08T14:22:15.110" v="4150" actId="22"/>
          <ac:spMkLst>
            <pc:docMk/>
            <pc:sldMk cId="2585528265" sldId="651"/>
            <ac:spMk id="10" creationId="{203220A0-366C-44A6-A471-2D61B10C7895}"/>
          </ac:spMkLst>
        </pc:spChg>
      </pc:sldChg>
      <pc:sldChg chg="modSp add modAnim">
        <pc:chgData name="Hannah" userId="4e794368-14a7-44be-9e65-3d0666a891a0" providerId="ADAL" clId="{A1075D0C-2ADF-4D98-B7E4-5F602BCBE049}" dt="2020-10-08T14:24:38.320" v="4226" actId="20577"/>
        <pc:sldMkLst>
          <pc:docMk/>
          <pc:sldMk cId="3911454704" sldId="652"/>
        </pc:sldMkLst>
        <pc:spChg chg="mod">
          <ac:chgData name="Hannah" userId="4e794368-14a7-44be-9e65-3d0666a891a0" providerId="ADAL" clId="{A1075D0C-2ADF-4D98-B7E4-5F602BCBE049}" dt="2020-10-08T14:24:38.320" v="4226" actId="20577"/>
          <ac:spMkLst>
            <pc:docMk/>
            <pc:sldMk cId="3911454704" sldId="652"/>
            <ac:spMk id="2" creationId="{13DDCF68-75D6-465C-81C4-3A00602272C3}"/>
          </ac:spMkLst>
        </pc:spChg>
      </pc:sldChg>
      <pc:sldChg chg="modSp add mod modAnim">
        <pc:chgData name="Hannah" userId="4e794368-14a7-44be-9e65-3d0666a891a0" providerId="ADAL" clId="{A1075D0C-2ADF-4D98-B7E4-5F602BCBE049}" dt="2020-10-08T14:23:45.290" v="4195"/>
        <pc:sldMkLst>
          <pc:docMk/>
          <pc:sldMk cId="2900882126" sldId="653"/>
        </pc:sldMkLst>
        <pc:spChg chg="mod">
          <ac:chgData name="Hannah" userId="4e794368-14a7-44be-9e65-3d0666a891a0" providerId="ADAL" clId="{A1075D0C-2ADF-4D98-B7E4-5F602BCBE049}" dt="2020-10-08T14:23:24.525" v="4193" actId="20577"/>
          <ac:spMkLst>
            <pc:docMk/>
            <pc:sldMk cId="2900882126" sldId="653"/>
            <ac:spMk id="2" creationId="{13DDCF68-75D6-465C-81C4-3A00602272C3}"/>
          </ac:spMkLst>
        </pc:spChg>
      </pc:sldChg>
      <pc:sldChg chg="addSp delSp add del setBg delDesignElem">
        <pc:chgData name="Hannah" userId="4e794368-14a7-44be-9e65-3d0666a891a0" providerId="ADAL" clId="{A1075D0C-2ADF-4D98-B7E4-5F602BCBE049}" dt="2020-10-08T14:26:26.552" v="4229"/>
        <pc:sldMkLst>
          <pc:docMk/>
          <pc:sldMk cId="1755866708" sldId="654"/>
        </pc:sldMkLst>
        <pc:spChg chg="add del">
          <ac:chgData name="Hannah" userId="4e794368-14a7-44be-9e65-3d0666a891a0" providerId="ADAL" clId="{A1075D0C-2ADF-4D98-B7E4-5F602BCBE049}" dt="2020-10-08T14:26:26.552" v="4229"/>
          <ac:spMkLst>
            <pc:docMk/>
            <pc:sldMk cId="1755866708" sldId="654"/>
            <ac:spMk id="16" creationId="{1A6D86F0-98E0-4468-9315-41BF7B0F2E68}"/>
          </ac:spMkLst>
        </pc:spChg>
        <pc:spChg chg="add del">
          <ac:chgData name="Hannah" userId="4e794368-14a7-44be-9e65-3d0666a891a0" providerId="ADAL" clId="{A1075D0C-2ADF-4D98-B7E4-5F602BCBE049}" dt="2020-10-08T14:26:26.552" v="4229"/>
          <ac:spMkLst>
            <pc:docMk/>
            <pc:sldMk cId="1755866708" sldId="654"/>
            <ac:spMk id="17" creationId="{CE957058-57AD-46A9-BAE9-7145CB3504F9}"/>
          </ac:spMkLst>
        </pc:spChg>
      </pc:sldChg>
      <pc:sldChg chg="modSp add modAnim">
        <pc:chgData name="Hannah" userId="4e794368-14a7-44be-9e65-3d0666a891a0" providerId="ADAL" clId="{A1075D0C-2ADF-4D98-B7E4-5F602BCBE049}" dt="2020-10-08T14:26:50.764" v="4244" actId="20577"/>
        <pc:sldMkLst>
          <pc:docMk/>
          <pc:sldMk cId="3802056341" sldId="654"/>
        </pc:sldMkLst>
        <pc:spChg chg="mod">
          <ac:chgData name="Hannah" userId="4e794368-14a7-44be-9e65-3d0666a891a0" providerId="ADAL" clId="{A1075D0C-2ADF-4D98-B7E4-5F602BCBE049}" dt="2020-10-08T14:26:50.764" v="4244" actId="20577"/>
          <ac:spMkLst>
            <pc:docMk/>
            <pc:sldMk cId="3802056341" sldId="654"/>
            <ac:spMk id="3" creationId="{8EB28912-D815-487D-B472-110D300614C3}"/>
          </ac:spMkLst>
        </pc:spChg>
      </pc:sldChg>
      <pc:sldChg chg="delSp modSp new mod modClrScheme modAnim chgLayout">
        <pc:chgData name="Hannah" userId="4e794368-14a7-44be-9e65-3d0666a891a0" providerId="ADAL" clId="{A1075D0C-2ADF-4D98-B7E4-5F602BCBE049}" dt="2020-10-08T14:42:43.260" v="5165"/>
        <pc:sldMkLst>
          <pc:docMk/>
          <pc:sldMk cId="3143392368" sldId="655"/>
        </pc:sldMkLst>
        <pc:spChg chg="mod ord">
          <ac:chgData name="Hannah" userId="4e794368-14a7-44be-9e65-3d0666a891a0" providerId="ADAL" clId="{A1075D0C-2ADF-4D98-B7E4-5F602BCBE049}" dt="2020-10-08T14:40:08.738" v="4830" actId="700"/>
          <ac:spMkLst>
            <pc:docMk/>
            <pc:sldMk cId="3143392368" sldId="655"/>
            <ac:spMk id="2" creationId="{AB9F982C-55BE-4884-9A7E-0BFAA8F7F2D4}"/>
          </ac:spMkLst>
        </pc:spChg>
        <pc:spChg chg="del">
          <ac:chgData name="Hannah" userId="4e794368-14a7-44be-9e65-3d0666a891a0" providerId="ADAL" clId="{A1075D0C-2ADF-4D98-B7E4-5F602BCBE049}" dt="2020-10-08T14:40:08.738" v="4830" actId="700"/>
          <ac:spMkLst>
            <pc:docMk/>
            <pc:sldMk cId="3143392368" sldId="655"/>
            <ac:spMk id="3" creationId="{C855C080-71F7-4EC0-8EBE-7806AC3DA2EB}"/>
          </ac:spMkLst>
        </pc:spChg>
        <pc:spChg chg="mod ord">
          <ac:chgData name="Hannah" userId="4e794368-14a7-44be-9e65-3d0666a891a0" providerId="ADAL" clId="{A1075D0C-2ADF-4D98-B7E4-5F602BCBE049}" dt="2020-10-08T14:42:30.903" v="5161" actId="20577"/>
          <ac:spMkLst>
            <pc:docMk/>
            <pc:sldMk cId="3143392368" sldId="655"/>
            <ac:spMk id="4" creationId="{A886F5A6-2B13-4206-AE53-10EEE62229FA}"/>
          </ac:spMkLst>
        </pc:spChg>
      </pc:sldChg>
      <pc:sldChg chg="modSp new mod">
        <pc:chgData name="Hannah" userId="4e794368-14a7-44be-9e65-3d0666a891a0" providerId="ADAL" clId="{A1075D0C-2ADF-4D98-B7E4-5F602BCBE049}" dt="2020-10-08T14:28:01.508" v="4291" actId="20577"/>
        <pc:sldMkLst>
          <pc:docMk/>
          <pc:sldMk cId="1688166281" sldId="656"/>
        </pc:sldMkLst>
        <pc:spChg chg="mod">
          <ac:chgData name="Hannah" userId="4e794368-14a7-44be-9e65-3d0666a891a0" providerId="ADAL" clId="{A1075D0C-2ADF-4D98-B7E4-5F602BCBE049}" dt="2020-10-08T14:28:01.508" v="4291" actId="20577"/>
          <ac:spMkLst>
            <pc:docMk/>
            <pc:sldMk cId="1688166281" sldId="656"/>
            <ac:spMk id="2" creationId="{51CC06FD-EA02-4EE1-8147-78520DBAC821}"/>
          </ac:spMkLst>
        </pc:spChg>
      </pc:sldChg>
      <pc:sldChg chg="modSp new mod">
        <pc:chgData name="Hannah" userId="4e794368-14a7-44be-9e65-3d0666a891a0" providerId="ADAL" clId="{A1075D0C-2ADF-4D98-B7E4-5F602BCBE049}" dt="2020-10-08T14:28:15.254" v="4306" actId="20577"/>
        <pc:sldMkLst>
          <pc:docMk/>
          <pc:sldMk cId="2701908936" sldId="657"/>
        </pc:sldMkLst>
        <pc:spChg chg="mod">
          <ac:chgData name="Hannah" userId="4e794368-14a7-44be-9e65-3d0666a891a0" providerId="ADAL" clId="{A1075D0C-2ADF-4D98-B7E4-5F602BCBE049}" dt="2020-10-08T14:28:15.254" v="4306" actId="20577"/>
          <ac:spMkLst>
            <pc:docMk/>
            <pc:sldMk cId="2701908936" sldId="657"/>
            <ac:spMk id="2" creationId="{49CBFC87-A681-4953-A20E-B3BA5CD5352D}"/>
          </ac:spMkLst>
        </pc:spChg>
      </pc:sldChg>
      <pc:sldChg chg="modSp new mod">
        <pc:chgData name="Hannah" userId="4e794368-14a7-44be-9e65-3d0666a891a0" providerId="ADAL" clId="{A1075D0C-2ADF-4D98-B7E4-5F602BCBE049}" dt="2020-10-08T14:28:36.358" v="4308"/>
        <pc:sldMkLst>
          <pc:docMk/>
          <pc:sldMk cId="2651202090" sldId="658"/>
        </pc:sldMkLst>
        <pc:spChg chg="mod">
          <ac:chgData name="Hannah" userId="4e794368-14a7-44be-9e65-3d0666a891a0" providerId="ADAL" clId="{A1075D0C-2ADF-4D98-B7E4-5F602BCBE049}" dt="2020-10-08T14:28:36.358" v="4308"/>
          <ac:spMkLst>
            <pc:docMk/>
            <pc:sldMk cId="2651202090" sldId="658"/>
            <ac:spMk id="2" creationId="{5C07BC40-84D4-4863-B986-F420E7A7E7AE}"/>
          </ac:spMkLst>
        </pc:spChg>
      </pc:sldChg>
      <pc:sldChg chg="modSp new mod">
        <pc:chgData name="Hannah" userId="4e794368-14a7-44be-9e65-3d0666a891a0" providerId="ADAL" clId="{A1075D0C-2ADF-4D98-B7E4-5F602BCBE049}" dt="2020-10-08T14:28:42.175" v="4322" actId="20577"/>
        <pc:sldMkLst>
          <pc:docMk/>
          <pc:sldMk cId="2726833568" sldId="659"/>
        </pc:sldMkLst>
        <pc:spChg chg="mod">
          <ac:chgData name="Hannah" userId="4e794368-14a7-44be-9e65-3d0666a891a0" providerId="ADAL" clId="{A1075D0C-2ADF-4D98-B7E4-5F602BCBE049}" dt="2020-10-08T14:28:42.175" v="4322" actId="20577"/>
          <ac:spMkLst>
            <pc:docMk/>
            <pc:sldMk cId="2726833568" sldId="659"/>
            <ac:spMk id="2" creationId="{4589D1AB-BE2F-45EA-8D7E-073380C7C11B}"/>
          </ac:spMkLst>
        </pc:spChg>
      </pc:sldChg>
      <pc:sldChg chg="modSp new mod">
        <pc:chgData name="Hannah" userId="4e794368-14a7-44be-9e65-3d0666a891a0" providerId="ADAL" clId="{A1075D0C-2ADF-4D98-B7E4-5F602BCBE049}" dt="2020-10-08T14:28:51.403" v="4341" actId="20577"/>
        <pc:sldMkLst>
          <pc:docMk/>
          <pc:sldMk cId="3146887158" sldId="660"/>
        </pc:sldMkLst>
        <pc:spChg chg="mod">
          <ac:chgData name="Hannah" userId="4e794368-14a7-44be-9e65-3d0666a891a0" providerId="ADAL" clId="{A1075D0C-2ADF-4D98-B7E4-5F602BCBE049}" dt="2020-10-08T14:28:51.403" v="4341" actId="20577"/>
          <ac:spMkLst>
            <pc:docMk/>
            <pc:sldMk cId="3146887158" sldId="660"/>
            <ac:spMk id="2" creationId="{46DB9B34-E5F7-4394-8838-DDA36A7EEE01}"/>
          </ac:spMkLst>
        </pc:spChg>
      </pc:sldChg>
      <pc:sldChg chg="modSp new mod">
        <pc:chgData name="Hannah" userId="4e794368-14a7-44be-9e65-3d0666a891a0" providerId="ADAL" clId="{A1075D0C-2ADF-4D98-B7E4-5F602BCBE049}" dt="2020-10-08T14:29:07.280" v="4384" actId="20577"/>
        <pc:sldMkLst>
          <pc:docMk/>
          <pc:sldMk cId="197593903" sldId="661"/>
        </pc:sldMkLst>
        <pc:spChg chg="mod">
          <ac:chgData name="Hannah" userId="4e794368-14a7-44be-9e65-3d0666a891a0" providerId="ADAL" clId="{A1075D0C-2ADF-4D98-B7E4-5F602BCBE049}" dt="2020-10-08T14:29:07.280" v="4384" actId="20577"/>
          <ac:spMkLst>
            <pc:docMk/>
            <pc:sldMk cId="197593903" sldId="661"/>
            <ac:spMk id="2" creationId="{47477137-7D88-4CFA-A2A0-FAB6333913CA}"/>
          </ac:spMkLst>
        </pc:spChg>
      </pc:sldChg>
      <pc:sldChg chg="modSp new mod">
        <pc:chgData name="Hannah" userId="4e794368-14a7-44be-9e65-3d0666a891a0" providerId="ADAL" clId="{A1075D0C-2ADF-4D98-B7E4-5F602BCBE049}" dt="2020-10-08T14:29:16.052" v="4408" actId="20577"/>
        <pc:sldMkLst>
          <pc:docMk/>
          <pc:sldMk cId="3066254641" sldId="662"/>
        </pc:sldMkLst>
        <pc:spChg chg="mod">
          <ac:chgData name="Hannah" userId="4e794368-14a7-44be-9e65-3d0666a891a0" providerId="ADAL" clId="{A1075D0C-2ADF-4D98-B7E4-5F602BCBE049}" dt="2020-10-08T14:29:16.052" v="4408" actId="20577"/>
          <ac:spMkLst>
            <pc:docMk/>
            <pc:sldMk cId="3066254641" sldId="662"/>
            <ac:spMk id="2" creationId="{D62B3C2A-E188-4399-A4AE-363693E06CC0}"/>
          </ac:spMkLst>
        </pc:spChg>
      </pc:sldChg>
      <pc:sldChg chg="addSp delSp modSp new mod">
        <pc:chgData name="Hannah" userId="4e794368-14a7-44be-9e65-3d0666a891a0" providerId="ADAL" clId="{A1075D0C-2ADF-4D98-B7E4-5F602BCBE049}" dt="2020-10-08T14:37:12.219" v="4625" actId="1036"/>
        <pc:sldMkLst>
          <pc:docMk/>
          <pc:sldMk cId="895126496" sldId="663"/>
        </pc:sldMkLst>
        <pc:picChg chg="add del mod modCrop">
          <ac:chgData name="Hannah" userId="4e794368-14a7-44be-9e65-3d0666a891a0" providerId="ADAL" clId="{A1075D0C-2ADF-4D98-B7E4-5F602BCBE049}" dt="2020-10-08T14:33:17.720" v="4495" actId="478"/>
          <ac:picMkLst>
            <pc:docMk/>
            <pc:sldMk cId="895126496" sldId="663"/>
            <ac:picMk id="3" creationId="{8FD037F8-6058-4E52-9988-07CC6300EBC5}"/>
          </ac:picMkLst>
        </pc:picChg>
        <pc:picChg chg="add mod modCrop">
          <ac:chgData name="Hannah" userId="4e794368-14a7-44be-9e65-3d0666a891a0" providerId="ADAL" clId="{A1075D0C-2ADF-4D98-B7E4-5F602BCBE049}" dt="2020-10-08T14:37:12.219" v="4625" actId="1036"/>
          <ac:picMkLst>
            <pc:docMk/>
            <pc:sldMk cId="895126496" sldId="663"/>
            <ac:picMk id="5" creationId="{A4684842-C9DA-4F5E-A2D0-739D419955EB}"/>
          </ac:picMkLst>
        </pc:picChg>
      </pc:sldChg>
      <pc:sldChg chg="addSp delSp modSp add mod">
        <pc:chgData name="Hannah" userId="4e794368-14a7-44be-9e65-3d0666a891a0" providerId="ADAL" clId="{A1075D0C-2ADF-4D98-B7E4-5F602BCBE049}" dt="2020-10-08T14:37:18.956" v="4628" actId="1035"/>
        <pc:sldMkLst>
          <pc:docMk/>
          <pc:sldMk cId="3733488871" sldId="664"/>
        </pc:sldMkLst>
        <pc:picChg chg="add mod modCrop">
          <ac:chgData name="Hannah" userId="4e794368-14a7-44be-9e65-3d0666a891a0" providerId="ADAL" clId="{A1075D0C-2ADF-4D98-B7E4-5F602BCBE049}" dt="2020-10-08T14:37:02.730" v="4604" actId="1036"/>
          <ac:picMkLst>
            <pc:docMk/>
            <pc:sldMk cId="3733488871" sldId="664"/>
            <ac:picMk id="2" creationId="{19E02DF7-A04F-4BE1-9E0B-BBEF882FACA5}"/>
          </ac:picMkLst>
        </pc:picChg>
        <pc:picChg chg="del mod">
          <ac:chgData name="Hannah" userId="4e794368-14a7-44be-9e65-3d0666a891a0" providerId="ADAL" clId="{A1075D0C-2ADF-4D98-B7E4-5F602BCBE049}" dt="2020-10-08T14:33:28.906" v="4527" actId="478"/>
          <ac:picMkLst>
            <pc:docMk/>
            <pc:sldMk cId="3733488871" sldId="664"/>
            <ac:picMk id="3" creationId="{8FD037F8-6058-4E52-9988-07CC6300EBC5}"/>
          </ac:picMkLst>
        </pc:picChg>
        <pc:picChg chg="del mod modCrop">
          <ac:chgData name="Hannah" userId="4e794368-14a7-44be-9e65-3d0666a891a0" providerId="ADAL" clId="{A1075D0C-2ADF-4D98-B7E4-5F602BCBE049}" dt="2020-10-08T14:33:37.802" v="4529" actId="478"/>
          <ac:picMkLst>
            <pc:docMk/>
            <pc:sldMk cId="3733488871" sldId="664"/>
            <ac:picMk id="5" creationId="{A4684842-C9DA-4F5E-A2D0-739D419955EB}"/>
          </ac:picMkLst>
        </pc:picChg>
        <pc:picChg chg="add mod modCrop">
          <ac:chgData name="Hannah" userId="4e794368-14a7-44be-9e65-3d0666a891a0" providerId="ADAL" clId="{A1075D0C-2ADF-4D98-B7E4-5F602BCBE049}" dt="2020-10-08T14:37:18.956" v="4628" actId="1035"/>
          <ac:picMkLst>
            <pc:docMk/>
            <pc:sldMk cId="3733488871" sldId="664"/>
            <ac:picMk id="7" creationId="{3D22F022-6C23-4327-98A1-684BF724A686}"/>
          </ac:picMkLst>
        </pc:picChg>
      </pc:sldChg>
      <pc:sldChg chg="addSp delSp modSp add mod">
        <pc:chgData name="Hannah" userId="4e794368-14a7-44be-9e65-3d0666a891a0" providerId="ADAL" clId="{A1075D0C-2ADF-4D98-B7E4-5F602BCBE049}" dt="2020-10-08T14:37:34.972" v="4653" actId="1035"/>
        <pc:sldMkLst>
          <pc:docMk/>
          <pc:sldMk cId="2414872754" sldId="665"/>
        </pc:sldMkLst>
        <pc:picChg chg="mod">
          <ac:chgData name="Hannah" userId="4e794368-14a7-44be-9e65-3d0666a891a0" providerId="ADAL" clId="{A1075D0C-2ADF-4D98-B7E4-5F602BCBE049}" dt="2020-10-08T14:37:31.711" v="4649" actId="1036"/>
          <ac:picMkLst>
            <pc:docMk/>
            <pc:sldMk cId="2414872754" sldId="665"/>
            <ac:picMk id="2" creationId="{19E02DF7-A04F-4BE1-9E0B-BBEF882FACA5}"/>
          </ac:picMkLst>
        </pc:picChg>
        <pc:picChg chg="add mod modCrop">
          <ac:chgData name="Hannah" userId="4e794368-14a7-44be-9e65-3d0666a891a0" providerId="ADAL" clId="{A1075D0C-2ADF-4D98-B7E4-5F602BCBE049}" dt="2020-10-08T14:37:34.972" v="4653" actId="1035"/>
          <ac:picMkLst>
            <pc:docMk/>
            <pc:sldMk cId="2414872754" sldId="665"/>
            <ac:picMk id="4" creationId="{47B9CD74-9686-446C-B727-F78836CC7843}"/>
          </ac:picMkLst>
        </pc:picChg>
        <pc:picChg chg="del">
          <ac:chgData name="Hannah" userId="4e794368-14a7-44be-9e65-3d0666a891a0" providerId="ADAL" clId="{A1075D0C-2ADF-4D98-B7E4-5F602BCBE049}" dt="2020-10-08T14:34:35.131" v="4560" actId="478"/>
          <ac:picMkLst>
            <pc:docMk/>
            <pc:sldMk cId="2414872754" sldId="665"/>
            <ac:picMk id="7" creationId="{3D22F022-6C23-4327-98A1-684BF724A686}"/>
          </ac:picMkLst>
        </pc:picChg>
      </pc:sldChg>
      <pc:sldChg chg="addSp delSp modSp add mod">
        <pc:chgData name="Hannah" userId="4e794368-14a7-44be-9e65-3d0666a891a0" providerId="ADAL" clId="{A1075D0C-2ADF-4D98-B7E4-5F602BCBE049}" dt="2020-10-08T14:37:51.776" v="4677" actId="1035"/>
        <pc:sldMkLst>
          <pc:docMk/>
          <pc:sldMk cId="4272240588" sldId="666"/>
        </pc:sldMkLst>
        <pc:picChg chg="mod">
          <ac:chgData name="Hannah" userId="4e794368-14a7-44be-9e65-3d0666a891a0" providerId="ADAL" clId="{A1075D0C-2ADF-4D98-B7E4-5F602BCBE049}" dt="2020-10-08T14:37:46.171" v="4674" actId="1036"/>
          <ac:picMkLst>
            <pc:docMk/>
            <pc:sldMk cId="4272240588" sldId="666"/>
            <ac:picMk id="2" creationId="{19E02DF7-A04F-4BE1-9E0B-BBEF882FACA5}"/>
          </ac:picMkLst>
        </pc:picChg>
        <pc:picChg chg="del">
          <ac:chgData name="Hannah" userId="4e794368-14a7-44be-9e65-3d0666a891a0" providerId="ADAL" clId="{A1075D0C-2ADF-4D98-B7E4-5F602BCBE049}" dt="2020-10-08T14:35:14.842" v="4572" actId="478"/>
          <ac:picMkLst>
            <pc:docMk/>
            <pc:sldMk cId="4272240588" sldId="666"/>
            <ac:picMk id="4" creationId="{47B9CD74-9686-446C-B727-F78836CC7843}"/>
          </ac:picMkLst>
        </pc:picChg>
        <pc:picChg chg="add mod modCrop">
          <ac:chgData name="Hannah" userId="4e794368-14a7-44be-9e65-3d0666a891a0" providerId="ADAL" clId="{A1075D0C-2ADF-4D98-B7E4-5F602BCBE049}" dt="2020-10-08T14:37:51.776" v="4677" actId="1035"/>
          <ac:picMkLst>
            <pc:docMk/>
            <pc:sldMk cId="4272240588" sldId="666"/>
            <ac:picMk id="5" creationId="{7A9BE33A-9E6F-4C8D-B13A-0E22AF3B8722}"/>
          </ac:picMkLst>
        </pc:picChg>
      </pc:sldChg>
      <pc:sldChg chg="modSp add mod modAnim">
        <pc:chgData name="Hannah" userId="4e794368-14a7-44be-9e65-3d0666a891a0" providerId="ADAL" clId="{A1075D0C-2ADF-4D98-B7E4-5F602BCBE049}" dt="2020-10-08T14:49:18.196" v="5205" actId="6549"/>
        <pc:sldMkLst>
          <pc:docMk/>
          <pc:sldMk cId="2782567084" sldId="667"/>
        </pc:sldMkLst>
        <pc:spChg chg="mod">
          <ac:chgData name="Hannah" userId="4e794368-14a7-44be-9e65-3d0666a891a0" providerId="ADAL" clId="{A1075D0C-2ADF-4D98-B7E4-5F602BCBE049}" dt="2020-10-08T14:49:18.196" v="5205" actId="6549"/>
          <ac:spMkLst>
            <pc:docMk/>
            <pc:sldMk cId="2782567084" sldId="667"/>
            <ac:spMk id="2" creationId="{13DDCF68-75D6-465C-81C4-3A00602272C3}"/>
          </ac:spMkLst>
        </pc:spChg>
      </pc:sldChg>
      <pc:sldChg chg="modSp add mod modAnim">
        <pc:chgData name="Hannah" userId="4e794368-14a7-44be-9e65-3d0666a891a0" providerId="ADAL" clId="{A1075D0C-2ADF-4D98-B7E4-5F602BCBE049}" dt="2020-10-08T14:52:05.377" v="5348" actId="313"/>
        <pc:sldMkLst>
          <pc:docMk/>
          <pc:sldMk cId="1515608796" sldId="668"/>
        </pc:sldMkLst>
        <pc:spChg chg="mod">
          <ac:chgData name="Hannah" userId="4e794368-14a7-44be-9e65-3d0666a891a0" providerId="ADAL" clId="{A1075D0C-2ADF-4D98-B7E4-5F602BCBE049}" dt="2020-10-08T14:52:05.377" v="5348" actId="313"/>
          <ac:spMkLst>
            <pc:docMk/>
            <pc:sldMk cId="1515608796" sldId="668"/>
            <ac:spMk id="2" creationId="{13DDCF68-75D6-465C-81C4-3A00602272C3}"/>
          </ac:spMkLst>
        </pc:spChg>
      </pc:sldChg>
      <pc:sldChg chg="modSp add modAnim">
        <pc:chgData name="Hannah" userId="4e794368-14a7-44be-9e65-3d0666a891a0" providerId="ADAL" clId="{A1075D0C-2ADF-4D98-B7E4-5F602BCBE049}" dt="2020-10-08T14:53:23.552" v="5413" actId="20577"/>
        <pc:sldMkLst>
          <pc:docMk/>
          <pc:sldMk cId="3657474761" sldId="669"/>
        </pc:sldMkLst>
        <pc:spChg chg="mod">
          <ac:chgData name="Hannah" userId="4e794368-14a7-44be-9e65-3d0666a891a0" providerId="ADAL" clId="{A1075D0C-2ADF-4D98-B7E4-5F602BCBE049}" dt="2020-10-08T14:53:23.552" v="5413" actId="20577"/>
          <ac:spMkLst>
            <pc:docMk/>
            <pc:sldMk cId="3657474761" sldId="669"/>
            <ac:spMk id="2" creationId="{13DDCF68-75D6-465C-81C4-3A00602272C3}"/>
          </ac:spMkLst>
        </pc:spChg>
      </pc:sldChg>
      <pc:sldChg chg="modSp add mod modAnim">
        <pc:chgData name="Hannah" userId="4e794368-14a7-44be-9e65-3d0666a891a0" providerId="ADAL" clId="{A1075D0C-2ADF-4D98-B7E4-5F602BCBE049}" dt="2020-10-08T14:54:20.959" v="5444" actId="20577"/>
        <pc:sldMkLst>
          <pc:docMk/>
          <pc:sldMk cId="1404488931" sldId="670"/>
        </pc:sldMkLst>
        <pc:spChg chg="mod">
          <ac:chgData name="Hannah" userId="4e794368-14a7-44be-9e65-3d0666a891a0" providerId="ADAL" clId="{A1075D0C-2ADF-4D98-B7E4-5F602BCBE049}" dt="2020-10-08T14:54:20.959" v="5444" actId="20577"/>
          <ac:spMkLst>
            <pc:docMk/>
            <pc:sldMk cId="1404488931" sldId="670"/>
            <ac:spMk id="3" creationId="{8EB28912-D815-487D-B472-110D300614C3}"/>
          </ac:spMkLst>
        </pc:spChg>
      </pc:sldChg>
      <pc:sldChg chg="modSp new mod">
        <pc:chgData name="Hannah" userId="4e794368-14a7-44be-9e65-3d0666a891a0" providerId="ADAL" clId="{A1075D0C-2ADF-4D98-B7E4-5F602BCBE049}" dt="2020-10-08T14:54:35.700" v="5466" actId="20577"/>
        <pc:sldMkLst>
          <pc:docMk/>
          <pc:sldMk cId="2182149773" sldId="671"/>
        </pc:sldMkLst>
        <pc:spChg chg="mod">
          <ac:chgData name="Hannah" userId="4e794368-14a7-44be-9e65-3d0666a891a0" providerId="ADAL" clId="{A1075D0C-2ADF-4D98-B7E4-5F602BCBE049}" dt="2020-10-08T14:54:35.700" v="5466" actId="20577"/>
          <ac:spMkLst>
            <pc:docMk/>
            <pc:sldMk cId="2182149773" sldId="671"/>
            <ac:spMk id="2" creationId="{1A9BA523-BC03-4EFF-8E8F-707B2C0CA979}"/>
          </ac:spMkLst>
        </pc:spChg>
      </pc:sldChg>
      <pc:sldChg chg="modSp new mod">
        <pc:chgData name="Hannah" userId="4e794368-14a7-44be-9e65-3d0666a891a0" providerId="ADAL" clId="{A1075D0C-2ADF-4D98-B7E4-5F602BCBE049}" dt="2020-10-08T14:54:54.238" v="5477" actId="20577"/>
        <pc:sldMkLst>
          <pc:docMk/>
          <pc:sldMk cId="3874343914" sldId="672"/>
        </pc:sldMkLst>
        <pc:spChg chg="mod">
          <ac:chgData name="Hannah" userId="4e794368-14a7-44be-9e65-3d0666a891a0" providerId="ADAL" clId="{A1075D0C-2ADF-4D98-B7E4-5F602BCBE049}" dt="2020-10-08T14:54:54.238" v="5477" actId="20577"/>
          <ac:spMkLst>
            <pc:docMk/>
            <pc:sldMk cId="3874343914" sldId="672"/>
            <ac:spMk id="2" creationId="{04AEF097-D531-4E0F-8831-A917D2EA231D}"/>
          </ac:spMkLst>
        </pc:spChg>
      </pc:sldChg>
      <pc:sldChg chg="modSp new mod">
        <pc:chgData name="Hannah" userId="4e794368-14a7-44be-9e65-3d0666a891a0" providerId="ADAL" clId="{A1075D0C-2ADF-4D98-B7E4-5F602BCBE049}" dt="2020-10-08T14:55:00.992" v="5488" actId="20577"/>
        <pc:sldMkLst>
          <pc:docMk/>
          <pc:sldMk cId="3688563726" sldId="673"/>
        </pc:sldMkLst>
        <pc:spChg chg="mod">
          <ac:chgData name="Hannah" userId="4e794368-14a7-44be-9e65-3d0666a891a0" providerId="ADAL" clId="{A1075D0C-2ADF-4D98-B7E4-5F602BCBE049}" dt="2020-10-08T14:55:00.992" v="5488" actId="20577"/>
          <ac:spMkLst>
            <pc:docMk/>
            <pc:sldMk cId="3688563726" sldId="673"/>
            <ac:spMk id="2" creationId="{B9A94A12-4E65-40A7-A896-5DA3139B178D}"/>
          </ac:spMkLst>
        </pc:spChg>
      </pc:sldChg>
      <pc:sldChg chg="modSp new mod">
        <pc:chgData name="Hannah" userId="4e794368-14a7-44be-9e65-3d0666a891a0" providerId="ADAL" clId="{A1075D0C-2ADF-4D98-B7E4-5F602BCBE049}" dt="2020-10-08T14:55:37.305" v="5513" actId="20577"/>
        <pc:sldMkLst>
          <pc:docMk/>
          <pc:sldMk cId="3469039602" sldId="674"/>
        </pc:sldMkLst>
        <pc:spChg chg="mod">
          <ac:chgData name="Hannah" userId="4e794368-14a7-44be-9e65-3d0666a891a0" providerId="ADAL" clId="{A1075D0C-2ADF-4D98-B7E4-5F602BCBE049}" dt="2020-10-08T14:55:37.305" v="5513" actId="20577"/>
          <ac:spMkLst>
            <pc:docMk/>
            <pc:sldMk cId="3469039602" sldId="674"/>
            <ac:spMk id="2" creationId="{AA6D50AA-2883-4DE8-8EA4-FD0D46FFBA16}"/>
          </ac:spMkLst>
        </pc:spChg>
      </pc:sldChg>
      <pc:sldChg chg="modSp new mod">
        <pc:chgData name="Hannah" userId="4e794368-14a7-44be-9e65-3d0666a891a0" providerId="ADAL" clId="{A1075D0C-2ADF-4D98-B7E4-5F602BCBE049}" dt="2020-10-08T14:55:53.195" v="5552" actId="20577"/>
        <pc:sldMkLst>
          <pc:docMk/>
          <pc:sldMk cId="3580103802" sldId="675"/>
        </pc:sldMkLst>
        <pc:spChg chg="mod">
          <ac:chgData name="Hannah" userId="4e794368-14a7-44be-9e65-3d0666a891a0" providerId="ADAL" clId="{A1075D0C-2ADF-4D98-B7E4-5F602BCBE049}" dt="2020-10-08T14:55:53.195" v="5552" actId="20577"/>
          <ac:spMkLst>
            <pc:docMk/>
            <pc:sldMk cId="3580103802" sldId="675"/>
            <ac:spMk id="2" creationId="{4D5A9E32-321C-4C48-A25A-EA5A3E84C5A3}"/>
          </ac:spMkLst>
        </pc:spChg>
      </pc:sldChg>
      <pc:sldChg chg="modSp new mod">
        <pc:chgData name="Hannah" userId="4e794368-14a7-44be-9e65-3d0666a891a0" providerId="ADAL" clId="{A1075D0C-2ADF-4D98-B7E4-5F602BCBE049}" dt="2020-10-08T14:56:23.363" v="5574" actId="20577"/>
        <pc:sldMkLst>
          <pc:docMk/>
          <pc:sldMk cId="3920807762" sldId="676"/>
        </pc:sldMkLst>
        <pc:spChg chg="mod">
          <ac:chgData name="Hannah" userId="4e794368-14a7-44be-9e65-3d0666a891a0" providerId="ADAL" clId="{A1075D0C-2ADF-4D98-B7E4-5F602BCBE049}" dt="2020-10-08T14:56:23.363" v="5574" actId="20577"/>
          <ac:spMkLst>
            <pc:docMk/>
            <pc:sldMk cId="3920807762" sldId="676"/>
            <ac:spMk id="2" creationId="{AD560F75-2C0E-4062-97CD-65AB0017FBC8}"/>
          </ac:spMkLst>
        </pc:spChg>
      </pc:sldChg>
      <pc:sldChg chg="modSp new mod">
        <pc:chgData name="Hannah" userId="4e794368-14a7-44be-9e65-3d0666a891a0" providerId="ADAL" clId="{A1075D0C-2ADF-4D98-B7E4-5F602BCBE049}" dt="2020-10-08T14:56:33.087" v="5594" actId="20577"/>
        <pc:sldMkLst>
          <pc:docMk/>
          <pc:sldMk cId="740195855" sldId="677"/>
        </pc:sldMkLst>
        <pc:spChg chg="mod">
          <ac:chgData name="Hannah" userId="4e794368-14a7-44be-9e65-3d0666a891a0" providerId="ADAL" clId="{A1075D0C-2ADF-4D98-B7E4-5F602BCBE049}" dt="2020-10-08T14:56:33.087" v="5594" actId="20577"/>
          <ac:spMkLst>
            <pc:docMk/>
            <pc:sldMk cId="740195855" sldId="677"/>
            <ac:spMk id="2" creationId="{1043E638-0314-4EC6-ACEF-7D7E95151DA9}"/>
          </ac:spMkLst>
        </pc:spChg>
      </pc:sldChg>
      <pc:sldChg chg="modSp new mod">
        <pc:chgData name="Hannah" userId="4e794368-14a7-44be-9e65-3d0666a891a0" providerId="ADAL" clId="{A1075D0C-2ADF-4D98-B7E4-5F602BCBE049}" dt="2020-10-08T14:56:41.284" v="5607" actId="20577"/>
        <pc:sldMkLst>
          <pc:docMk/>
          <pc:sldMk cId="3731526810" sldId="678"/>
        </pc:sldMkLst>
        <pc:spChg chg="mod">
          <ac:chgData name="Hannah" userId="4e794368-14a7-44be-9e65-3d0666a891a0" providerId="ADAL" clId="{A1075D0C-2ADF-4D98-B7E4-5F602BCBE049}" dt="2020-10-08T14:56:41.284" v="5607" actId="20577"/>
          <ac:spMkLst>
            <pc:docMk/>
            <pc:sldMk cId="3731526810" sldId="678"/>
            <ac:spMk id="2" creationId="{7B41D5B3-175B-4FA5-8192-52BB0C5CFA8D}"/>
          </ac:spMkLst>
        </pc:spChg>
      </pc:sldChg>
      <pc:sldChg chg="modSp new mod">
        <pc:chgData name="Hannah" userId="4e794368-14a7-44be-9e65-3d0666a891a0" providerId="ADAL" clId="{A1075D0C-2ADF-4D98-B7E4-5F602BCBE049}" dt="2020-10-08T14:56:48.667" v="5638" actId="313"/>
        <pc:sldMkLst>
          <pc:docMk/>
          <pc:sldMk cId="3594340500" sldId="679"/>
        </pc:sldMkLst>
        <pc:spChg chg="mod">
          <ac:chgData name="Hannah" userId="4e794368-14a7-44be-9e65-3d0666a891a0" providerId="ADAL" clId="{A1075D0C-2ADF-4D98-B7E4-5F602BCBE049}" dt="2020-10-08T14:56:48.667" v="5638" actId="313"/>
          <ac:spMkLst>
            <pc:docMk/>
            <pc:sldMk cId="3594340500" sldId="679"/>
            <ac:spMk id="2" creationId="{91FF76E3-AD23-48CD-86A5-CCDEA1C4D008}"/>
          </ac:spMkLst>
        </pc:spChg>
      </pc:sldChg>
      <pc:sldChg chg="modSp new mod">
        <pc:chgData name="Hannah" userId="4e794368-14a7-44be-9e65-3d0666a891a0" providerId="ADAL" clId="{A1075D0C-2ADF-4D98-B7E4-5F602BCBE049}" dt="2020-10-08T14:56:55.742" v="5654" actId="20577"/>
        <pc:sldMkLst>
          <pc:docMk/>
          <pc:sldMk cId="3917240585" sldId="680"/>
        </pc:sldMkLst>
        <pc:spChg chg="mod">
          <ac:chgData name="Hannah" userId="4e794368-14a7-44be-9e65-3d0666a891a0" providerId="ADAL" clId="{A1075D0C-2ADF-4D98-B7E4-5F602BCBE049}" dt="2020-10-08T14:56:55.742" v="5654" actId="20577"/>
          <ac:spMkLst>
            <pc:docMk/>
            <pc:sldMk cId="3917240585" sldId="680"/>
            <ac:spMk id="2" creationId="{D46609FE-B89E-438B-8500-57E1327BC9A6}"/>
          </ac:spMkLst>
        </pc:spChg>
      </pc:sldChg>
      <pc:sldChg chg="modSp add modAnim">
        <pc:chgData name="Hannah" userId="4e794368-14a7-44be-9e65-3d0666a891a0" providerId="ADAL" clId="{A1075D0C-2ADF-4D98-B7E4-5F602BCBE049}" dt="2020-10-08T15:02:48.942" v="5704" actId="20577"/>
        <pc:sldMkLst>
          <pc:docMk/>
          <pc:sldMk cId="3952334133" sldId="681"/>
        </pc:sldMkLst>
        <pc:spChg chg="mod">
          <ac:chgData name="Hannah" userId="4e794368-14a7-44be-9e65-3d0666a891a0" providerId="ADAL" clId="{A1075D0C-2ADF-4D98-B7E4-5F602BCBE049}" dt="2020-10-08T15:02:48.942" v="5704" actId="20577"/>
          <ac:spMkLst>
            <pc:docMk/>
            <pc:sldMk cId="3952334133" sldId="681"/>
            <ac:spMk id="2" creationId="{13DDCF68-75D6-465C-81C4-3A00602272C3}"/>
          </ac:spMkLst>
        </pc:spChg>
      </pc:sldChg>
      <pc:sldChg chg="modSp add modAnim">
        <pc:chgData name="Hannah" userId="4e794368-14a7-44be-9e65-3d0666a891a0" providerId="ADAL" clId="{A1075D0C-2ADF-4D98-B7E4-5F602BCBE049}" dt="2020-10-08T15:03:50.036" v="5716"/>
        <pc:sldMkLst>
          <pc:docMk/>
          <pc:sldMk cId="102897064" sldId="682"/>
        </pc:sldMkLst>
        <pc:spChg chg="mod">
          <ac:chgData name="Hannah" userId="4e794368-14a7-44be-9e65-3d0666a891a0" providerId="ADAL" clId="{A1075D0C-2ADF-4D98-B7E4-5F602BCBE049}" dt="2020-10-08T15:03:50.036" v="5716"/>
          <ac:spMkLst>
            <pc:docMk/>
            <pc:sldMk cId="102897064" sldId="682"/>
            <ac:spMk id="2" creationId="{13DDCF68-75D6-465C-81C4-3A00602272C3}"/>
          </ac:spMkLst>
        </pc:spChg>
      </pc:sldChg>
      <pc:sldMasterChg chg="del delSldLayout">
        <pc:chgData name="Hannah" userId="4e794368-14a7-44be-9e65-3d0666a891a0" providerId="ADAL" clId="{A1075D0C-2ADF-4D98-B7E4-5F602BCBE049}" dt="2020-10-08T14:40:08.738" v="4830" actId="700"/>
        <pc:sldMasterMkLst>
          <pc:docMk/>
          <pc:sldMasterMk cId="1667571110" sldId="2147483670"/>
        </pc:sldMasterMkLst>
        <pc:sldLayoutChg chg="del">
          <pc:chgData name="Hannah" userId="4e794368-14a7-44be-9e65-3d0666a891a0" providerId="ADAL" clId="{A1075D0C-2ADF-4D98-B7E4-5F602BCBE049}" dt="2020-10-08T14:40:08.738" v="4830" actId="700"/>
          <pc:sldLayoutMkLst>
            <pc:docMk/>
            <pc:sldMasterMk cId="1667571110" sldId="2147483670"/>
            <pc:sldLayoutMk cId="1118345879" sldId="2147483671"/>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2009340498" sldId="2147483672"/>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479850533" sldId="2147483673"/>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2138651135" sldId="2147483674"/>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3060690158" sldId="2147483675"/>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3507167735" sldId="2147483676"/>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4084818350" sldId="2147483677"/>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1250127014" sldId="2147483678"/>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341035989" sldId="21474836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8D361-21C8-4BD3-AF6B-59DDF399DE48}"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813ED-CBFA-4A2E-96A0-87449CCE1C8B}" type="slidenum">
              <a:rPr lang="en-US" smtClean="0"/>
              <a:t>‹#›</a:t>
            </a:fld>
            <a:endParaRPr lang="en-US"/>
          </a:p>
        </p:txBody>
      </p:sp>
    </p:spTree>
    <p:extLst>
      <p:ext uri="{BB962C8B-B14F-4D97-AF65-F5344CB8AC3E}">
        <p14:creationId xmlns:p14="http://schemas.microsoft.com/office/powerpoint/2010/main" val="282965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https://www.whitehouse.gov/photos-and-video/photogallery/official-portraits-us-presidents; Portrait of Thomas Jefferson by Rembrandt Peale, 1800/whitehouse.gov/Public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a:t>
            </a:fld>
            <a:endParaRPr lang="en-US"/>
          </a:p>
        </p:txBody>
      </p:sp>
    </p:spTree>
    <p:extLst>
      <p:ext uri="{BB962C8B-B14F-4D97-AF65-F5344CB8AC3E}">
        <p14:creationId xmlns:p14="http://schemas.microsoft.com/office/powerpoint/2010/main" val="152981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337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/153b;</a:t>
            </a:r>
            <a:r>
              <a:rPr lang="en-US" baseline="0" dirty="0"/>
              <a:t> </a:t>
            </a:r>
            <a:r>
              <a:rPr lang="en-US" sz="1200" kern="1200" dirty="0">
                <a:solidFill>
                  <a:schemeClr val="tx1"/>
                </a:solidFill>
                <a:effectLst/>
                <a:latin typeface="+mn-lt"/>
                <a:ea typeface="+mn-ea"/>
                <a:cs typeface="+mn-cs"/>
              </a:rPr>
              <a:t>"Vanderlyn Burr"/Wikimedia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31</a:t>
            </a:fld>
            <a:endParaRPr lang="en-US"/>
          </a:p>
        </p:txBody>
      </p:sp>
    </p:spTree>
    <p:extLst>
      <p:ext uri="{BB962C8B-B14F-4D97-AF65-F5344CB8AC3E}">
        <p14:creationId xmlns:p14="http://schemas.microsoft.com/office/powerpoint/2010/main" val="3599293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120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4th/180a; </a:t>
            </a:r>
            <a:r>
              <a:rPr lang="en-US" sz="1200" kern="1200" dirty="0">
                <a:solidFill>
                  <a:schemeClr val="tx1"/>
                </a:solidFill>
                <a:effectLst/>
                <a:latin typeface="+mn-lt"/>
                <a:ea typeface="+mn-ea"/>
                <a:cs typeface="+mn-cs"/>
              </a:rPr>
              <a:t>Rembrandt Peale/Wikimedia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35</a:t>
            </a:fld>
            <a:endParaRPr lang="en-US"/>
          </a:p>
        </p:txBody>
      </p:sp>
    </p:spTree>
    <p:extLst>
      <p:ext uri="{BB962C8B-B14F-4D97-AF65-F5344CB8AC3E}">
        <p14:creationId xmlns:p14="http://schemas.microsoft.com/office/powerpoint/2010/main" val="3952395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https://commons.wikimedia.org/wiki/File:Shawnee_Prophet,_Tenskwatawa.jpg; Portrait of Tenskwatawa by Charles Bird King, ca. 1820/Wikimedia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37</a:t>
            </a:fld>
            <a:endParaRPr lang="en-US"/>
          </a:p>
        </p:txBody>
      </p:sp>
    </p:spTree>
    <p:extLst>
      <p:ext uri="{BB962C8B-B14F-4D97-AF65-F5344CB8AC3E}">
        <p14:creationId xmlns:p14="http://schemas.microsoft.com/office/powerpoint/2010/main" val="1896729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/169; </a:t>
            </a:r>
            <a:r>
              <a:rPr lang="en-US" sz="1200" kern="1200" dirty="0">
                <a:solidFill>
                  <a:schemeClr val="tx1"/>
                </a:solidFill>
                <a:effectLst/>
                <a:latin typeface="+mn-lt"/>
                <a:ea typeface="+mn-ea"/>
                <a:cs typeface="+mn-cs"/>
              </a:rPr>
              <a:t>Library of Congress, LC-USZC4-782</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38</a:t>
            </a:fld>
            <a:endParaRPr lang="en-US"/>
          </a:p>
        </p:txBody>
      </p:sp>
    </p:spTree>
    <p:extLst>
      <p:ext uri="{BB962C8B-B14F-4D97-AF65-F5344CB8AC3E}">
        <p14:creationId xmlns:p14="http://schemas.microsoft.com/office/powerpoint/2010/main" val="1060664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https://commons.wikimedia.org/wiki/File:M_Dubourg,_Boarding_and_Taking_the_American_Ship_Chesapeake,_by_the_Officers_and_Crew_of_H.M._Ship_Shannon,_Commanded_by_Capt._Broke,_June_1813_(c._1813).jpg; U.S. Naval Historical Center Photograph, NH 65811-KN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45</a:t>
            </a:fld>
            <a:endParaRPr lang="en-US"/>
          </a:p>
        </p:txBody>
      </p:sp>
    </p:spTree>
    <p:extLst>
      <p:ext uri="{BB962C8B-B14F-4D97-AF65-F5344CB8AC3E}">
        <p14:creationId xmlns:p14="http://schemas.microsoft.com/office/powerpoint/2010/main" val="519427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https://www.whitehouse.gov/photos-and-video/photogallery/official-portraits-us-presidents; Portrait of Thomas Jefferson by Rembrandt Peale, 1800/whitehouse.gov/Public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46</a:t>
            </a:fld>
            <a:endParaRPr lang="en-US"/>
          </a:p>
        </p:txBody>
      </p:sp>
    </p:spTree>
    <p:extLst>
      <p:ext uri="{BB962C8B-B14F-4D97-AF65-F5344CB8AC3E}">
        <p14:creationId xmlns:p14="http://schemas.microsoft.com/office/powerpoint/2010/main" val="3623909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https://www.whitehouse.gov/photos-and-video/photogallery/official-portraits-us-presidents; Portrait of James Madison by John Vanderlyn, 1816/whitehouse.gov/Public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47</a:t>
            </a:fld>
            <a:endParaRPr lang="en-US"/>
          </a:p>
        </p:txBody>
      </p:sp>
    </p:spTree>
    <p:extLst>
      <p:ext uri="{BB962C8B-B14F-4D97-AF65-F5344CB8AC3E}">
        <p14:creationId xmlns:p14="http://schemas.microsoft.com/office/powerpoint/2010/main" val="291532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https://www.whitehouse.gov/photos-and-video/photogallery/official-portraits-us-presidents; Portrait of James Madison by John Vanderlyn, 1816/whitehouse.gov/Public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48</a:t>
            </a:fld>
            <a:endParaRPr lang="en-US"/>
          </a:p>
        </p:txBody>
      </p:sp>
    </p:spTree>
    <p:extLst>
      <p:ext uri="{BB962C8B-B14F-4D97-AF65-F5344CB8AC3E}">
        <p14:creationId xmlns:p14="http://schemas.microsoft.com/office/powerpoint/2010/main" val="359735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Government 3rd/302; “John Marshall by Henry Inman, 1832”/Wikimedia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10</a:t>
            </a:fld>
            <a:endParaRPr lang="en-US"/>
          </a:p>
        </p:txBody>
      </p:sp>
    </p:spTree>
    <p:extLst>
      <p:ext uri="{BB962C8B-B14F-4D97-AF65-F5344CB8AC3E}">
        <p14:creationId xmlns:p14="http://schemas.microsoft.com/office/powerpoint/2010/main" val="1764230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Government 3rd/159bl; Henry Clay by Matthew Harris </a:t>
            </a:r>
            <a:r>
              <a:rPr lang="en-US" dirty="0" err="1"/>
              <a:t>Jouett</a:t>
            </a:r>
            <a:r>
              <a:rPr lang="en-US" dirty="0"/>
              <a:t>/Wikimedia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49</a:t>
            </a:fld>
            <a:endParaRPr lang="en-US"/>
          </a:p>
        </p:txBody>
      </p:sp>
    </p:spTree>
    <p:extLst>
      <p:ext uri="{BB962C8B-B14F-4D97-AF65-F5344CB8AC3E}">
        <p14:creationId xmlns:p14="http://schemas.microsoft.com/office/powerpoint/2010/main" val="118667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https://commons.wikimedia.org/wiki/File:Oliver_Hazard_Perry_by_Jane_Stuart.jpg; Portrait of Oliver H. Perry by Jane Stuart, 1857/Wikimedia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53</a:t>
            </a:fld>
            <a:endParaRPr lang="en-US"/>
          </a:p>
        </p:txBody>
      </p:sp>
    </p:spTree>
    <p:extLst>
      <p:ext uri="{BB962C8B-B14F-4D97-AF65-F5344CB8AC3E}">
        <p14:creationId xmlns:p14="http://schemas.microsoft.com/office/powerpoint/2010/main" val="1457245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https://commons.wikimedia.org/wiki/File:BritishBurnTheCapitol-CoxMural.jpg; British Burn the Capitol, 1814 by Allyn Cox, 1973/Architect of the Capitol</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55</a:t>
            </a:fld>
            <a:endParaRPr lang="en-US"/>
          </a:p>
        </p:txBody>
      </p:sp>
    </p:spTree>
    <p:extLst>
      <p:ext uri="{BB962C8B-B14F-4D97-AF65-F5344CB8AC3E}">
        <p14:creationId xmlns:p14="http://schemas.microsoft.com/office/powerpoint/2010/main" val="1677737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a:t>
            </a:r>
            <a:r>
              <a:rPr lang="en-US" baseline="30000" dirty="0"/>
              <a:t>th</a:t>
            </a:r>
            <a:r>
              <a:rPr lang="en-US" dirty="0"/>
              <a:t>/173; National Park Service</a:t>
            </a:r>
          </a:p>
        </p:txBody>
      </p:sp>
      <p:sp>
        <p:nvSpPr>
          <p:cNvPr id="4" name="Slide Number Placeholder 3"/>
          <p:cNvSpPr>
            <a:spLocks noGrp="1"/>
          </p:cNvSpPr>
          <p:nvPr>
            <p:ph type="sldNum" sz="quarter" idx="5"/>
          </p:nvPr>
        </p:nvSpPr>
        <p:spPr/>
        <p:txBody>
          <a:bodyPr/>
          <a:lstStyle/>
          <a:p>
            <a:fld id="{021813ED-CBFA-4A2E-96A0-87449CCE1C8B}" type="slidenum">
              <a:rPr lang="en-US" smtClean="0"/>
              <a:t>56</a:t>
            </a:fld>
            <a:endParaRPr lang="en-US"/>
          </a:p>
        </p:txBody>
      </p:sp>
    </p:spTree>
    <p:extLst>
      <p:ext uri="{BB962C8B-B14F-4D97-AF65-F5344CB8AC3E}">
        <p14:creationId xmlns:p14="http://schemas.microsoft.com/office/powerpoint/2010/main" val="3032881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540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4th/185; Library of Congress</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59</a:t>
            </a:fld>
            <a:endParaRPr lang="en-US"/>
          </a:p>
        </p:txBody>
      </p:sp>
    </p:spTree>
    <p:extLst>
      <p:ext uri="{BB962C8B-B14F-4D97-AF65-F5344CB8AC3E}">
        <p14:creationId xmlns:p14="http://schemas.microsoft.com/office/powerpoint/2010/main" val="3595301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a:t>
            </a:r>
            <a:r>
              <a:rPr lang="en-US" baseline="30000" dirty="0"/>
              <a:t>th</a:t>
            </a:r>
            <a:r>
              <a:rPr lang="en-US" dirty="0"/>
              <a:t>/158; Library of Congress</a:t>
            </a:r>
          </a:p>
        </p:txBody>
      </p:sp>
      <p:sp>
        <p:nvSpPr>
          <p:cNvPr id="4" name="Slide Number Placeholder 3"/>
          <p:cNvSpPr>
            <a:spLocks noGrp="1"/>
          </p:cNvSpPr>
          <p:nvPr>
            <p:ph type="sldNum" sz="quarter" idx="5"/>
          </p:nvPr>
        </p:nvSpPr>
        <p:spPr/>
        <p:txBody>
          <a:bodyPr/>
          <a:lstStyle/>
          <a:p>
            <a:fld id="{021813ED-CBFA-4A2E-96A0-87449CCE1C8B}" type="slidenum">
              <a:rPr lang="en-US" smtClean="0"/>
              <a:t>60</a:t>
            </a:fld>
            <a:endParaRPr lang="en-US"/>
          </a:p>
        </p:txBody>
      </p:sp>
    </p:spTree>
    <p:extLst>
      <p:ext uri="{BB962C8B-B14F-4D97-AF65-F5344CB8AC3E}">
        <p14:creationId xmlns:p14="http://schemas.microsoft.com/office/powerpoint/2010/main" val="1272650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/175b; </a:t>
            </a:r>
            <a:r>
              <a:rPr lang="en-US" sz="1800" b="0" i="0" u="none" strike="noStrike" baseline="0" dirty="0">
                <a:solidFill>
                  <a:srgbClr val="211D1E"/>
                </a:solidFill>
                <a:latin typeface="RRFLA Y+ Minion Pro"/>
              </a:rPr>
              <a:t>“The Signing of the Treaty of Ghent, Christmas Eve, 1814” by </a:t>
            </a:r>
            <a:r>
              <a:rPr lang="en-US" sz="1800" b="0" i="0" u="none" strike="noStrike" baseline="0" dirty="0" err="1">
                <a:solidFill>
                  <a:srgbClr val="211D1E"/>
                </a:solidFill>
                <a:latin typeface="RRFLA Y+ Minion Pro"/>
              </a:rPr>
              <a:t>Amédée</a:t>
            </a:r>
            <a:r>
              <a:rPr lang="en-US" sz="1800" b="0" i="0" u="none" strike="noStrike" baseline="0" dirty="0">
                <a:solidFill>
                  <a:srgbClr val="211D1E"/>
                </a:solidFill>
                <a:latin typeface="RRFLA Y+ Minion Pro"/>
              </a:rPr>
              <a:t> Forestier/Smithsonian American Art Museum, Washington D.C./Wikimedia Commons/Public Domain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61</a:t>
            </a:fld>
            <a:endParaRPr lang="en-US"/>
          </a:p>
        </p:txBody>
      </p:sp>
    </p:spTree>
    <p:extLst>
      <p:ext uri="{BB962C8B-B14F-4D97-AF65-F5344CB8AC3E}">
        <p14:creationId xmlns:p14="http://schemas.microsoft.com/office/powerpoint/2010/main" val="3176682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/176; </a:t>
            </a:r>
            <a:r>
              <a:rPr lang="en-US" sz="1200" kern="1200" dirty="0">
                <a:solidFill>
                  <a:schemeClr val="tx1"/>
                </a:solidFill>
                <a:effectLst/>
                <a:latin typeface="+mn-lt"/>
                <a:ea typeface="+mn-ea"/>
                <a:cs typeface="+mn-cs"/>
              </a:rPr>
              <a:t>"Portrait of James Monroe" by John Vanderlyn/</a:t>
            </a:r>
            <a:r>
              <a:rPr lang="en-US" sz="1200" kern="1200" dirty="0" err="1">
                <a:solidFill>
                  <a:schemeClr val="tx1"/>
                </a:solidFill>
                <a:effectLst/>
                <a:latin typeface="+mn-lt"/>
                <a:ea typeface="+mn-ea"/>
                <a:cs typeface="+mn-cs"/>
              </a:rPr>
              <a:t>Daderot</a:t>
            </a:r>
            <a:r>
              <a:rPr lang="en-US" sz="1200" kern="1200" dirty="0">
                <a:solidFill>
                  <a:schemeClr val="tx1"/>
                </a:solidFill>
                <a:effectLst/>
                <a:latin typeface="+mn-lt"/>
                <a:ea typeface="+mn-ea"/>
                <a:cs typeface="+mn-cs"/>
              </a:rPr>
              <a:t>/Wikimedia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69</a:t>
            </a:fld>
            <a:endParaRPr lang="en-US"/>
          </a:p>
        </p:txBody>
      </p:sp>
    </p:spTree>
    <p:extLst>
      <p:ext uri="{BB962C8B-B14F-4D97-AF65-F5344CB8AC3E}">
        <p14:creationId xmlns:p14="http://schemas.microsoft.com/office/powerpoint/2010/main" val="1881383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https://www.whitehouse.gov/photos-and-video/photogallery/official-portraits-us-presidents; Portrait of John Quincy Adams by Gilbert Stuart, 1818/whitehouse.gov/Public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72</a:t>
            </a:fld>
            <a:endParaRPr lang="en-US"/>
          </a:p>
        </p:txBody>
      </p:sp>
    </p:spTree>
    <p:extLst>
      <p:ext uri="{BB962C8B-B14F-4D97-AF65-F5344CB8AC3E}">
        <p14:creationId xmlns:p14="http://schemas.microsoft.com/office/powerpoint/2010/main" val="3684527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/161b;</a:t>
            </a:r>
            <a:r>
              <a:rPr lang="en-US" baseline="0" dirty="0"/>
              <a:t> </a:t>
            </a:r>
            <a:r>
              <a:rPr lang="en-US" sz="1200" kern="1200" dirty="0">
                <a:solidFill>
                  <a:schemeClr val="tx1"/>
                </a:solidFill>
                <a:effectLst/>
                <a:latin typeface="+mn-lt"/>
                <a:ea typeface="+mn-ea"/>
                <a:cs typeface="+mn-cs"/>
              </a:rPr>
              <a:t>Rembrandt Peale, Collection of the Supreme Court of the United States</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11</a:t>
            </a:fld>
            <a:endParaRPr lang="en-US"/>
          </a:p>
        </p:txBody>
      </p:sp>
    </p:spTree>
    <p:extLst>
      <p:ext uri="{BB962C8B-B14F-4D97-AF65-F5344CB8AC3E}">
        <p14:creationId xmlns:p14="http://schemas.microsoft.com/office/powerpoint/2010/main" val="620756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/176; </a:t>
            </a:r>
            <a:r>
              <a:rPr lang="en-US" sz="1200" kern="1200" dirty="0">
                <a:solidFill>
                  <a:schemeClr val="tx1"/>
                </a:solidFill>
                <a:effectLst/>
                <a:latin typeface="+mn-lt"/>
                <a:ea typeface="+mn-ea"/>
                <a:cs typeface="+mn-cs"/>
              </a:rPr>
              <a:t>"Portrait of James Monroe" by John Vanderlyn/</a:t>
            </a:r>
            <a:r>
              <a:rPr lang="en-US" sz="1200" kern="1200" dirty="0" err="1">
                <a:solidFill>
                  <a:schemeClr val="tx1"/>
                </a:solidFill>
                <a:effectLst/>
                <a:latin typeface="+mn-lt"/>
                <a:ea typeface="+mn-ea"/>
                <a:cs typeface="+mn-cs"/>
              </a:rPr>
              <a:t>Daderot</a:t>
            </a:r>
            <a:r>
              <a:rPr lang="en-US" sz="1200" kern="1200" dirty="0">
                <a:solidFill>
                  <a:schemeClr val="tx1"/>
                </a:solidFill>
                <a:effectLst/>
                <a:latin typeface="+mn-lt"/>
                <a:ea typeface="+mn-ea"/>
                <a:cs typeface="+mn-cs"/>
              </a:rPr>
              <a:t>/Wikimedia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662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Republic 4th/167; </a:t>
            </a:r>
            <a:r>
              <a:rPr lang="en-US" sz="1200" kern="1200" dirty="0">
                <a:solidFill>
                  <a:schemeClr val="tx1"/>
                </a:solidFill>
                <a:effectLst/>
                <a:latin typeface="+mn-lt"/>
                <a:ea typeface="+mn-ea"/>
                <a:cs typeface="+mn-cs"/>
              </a:rPr>
              <a:t>Official U.S. Navy Photograph</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19</a:t>
            </a:fld>
            <a:endParaRPr lang="en-US"/>
          </a:p>
        </p:txBody>
      </p:sp>
    </p:spTree>
    <p:extLst>
      <p:ext uri="{BB962C8B-B14F-4D97-AF65-F5344CB8AC3E}">
        <p14:creationId xmlns:p14="http://schemas.microsoft.com/office/powerpoint/2010/main" val="65730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210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https://commons.wikimedia.org/wiki/File:Napoleon_Bonaparte.jpg; The Emperor Napoleon in His Study at the Tuileries by Jacques-Louis David, 1812/Wikimedia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21</a:t>
            </a:fld>
            <a:endParaRPr lang="en-US"/>
          </a:p>
        </p:txBody>
      </p:sp>
    </p:spTree>
    <p:extLst>
      <p:ext uri="{BB962C8B-B14F-4D97-AF65-F5344CB8AC3E}">
        <p14:creationId xmlns:p14="http://schemas.microsoft.com/office/powerpoint/2010/main" val="4065208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a:t>
            </a:r>
            <a:r>
              <a:rPr lang="en-US" baseline="0" dirty="0"/>
              <a:t> History 5</a:t>
            </a:r>
            <a:r>
              <a:rPr lang="en-US" baseline="30000" dirty="0"/>
              <a:t>th</a:t>
            </a:r>
            <a:r>
              <a:rPr lang="en-US" baseline="0" dirty="0"/>
              <a:t>/164tl; </a:t>
            </a:r>
            <a:r>
              <a:rPr lang="en-US" sz="1200" kern="1200" dirty="0">
                <a:solidFill>
                  <a:schemeClr val="tx1"/>
                </a:solidFill>
                <a:effectLst/>
                <a:latin typeface="+mn-lt"/>
                <a:ea typeface="+mn-ea"/>
                <a:cs typeface="+mn-cs"/>
              </a:rPr>
              <a:t>"Meriweather Lewis-Charles </a:t>
            </a:r>
            <a:r>
              <a:rPr lang="en-US" sz="1200" kern="1200" dirty="0" err="1">
                <a:solidFill>
                  <a:schemeClr val="tx1"/>
                </a:solidFill>
                <a:effectLst/>
                <a:latin typeface="+mn-lt"/>
                <a:ea typeface="+mn-ea"/>
                <a:cs typeface="+mn-cs"/>
              </a:rPr>
              <a:t>Willson</a:t>
            </a:r>
            <a:r>
              <a:rPr lang="en-US" sz="1200" kern="1200" dirty="0">
                <a:solidFill>
                  <a:schemeClr val="tx1"/>
                </a:solidFill>
                <a:effectLst/>
                <a:latin typeface="+mn-lt"/>
                <a:ea typeface="+mn-ea"/>
                <a:cs typeface="+mn-cs"/>
              </a:rPr>
              <a:t> Peale"/Wikimedia Commons/Public Domain</a:t>
            </a:r>
            <a:endParaRPr lang="en-US" baseline="0"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22</a:t>
            </a:fld>
            <a:endParaRPr lang="en-US"/>
          </a:p>
        </p:txBody>
      </p:sp>
    </p:spTree>
    <p:extLst>
      <p:ext uri="{BB962C8B-B14F-4D97-AF65-F5344CB8AC3E}">
        <p14:creationId xmlns:p14="http://schemas.microsoft.com/office/powerpoint/2010/main" val="3929250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US History 5</a:t>
            </a:r>
            <a:r>
              <a:rPr lang="en-US" baseline="30000" dirty="0"/>
              <a:t>th</a:t>
            </a:r>
            <a:r>
              <a:rPr lang="en-US" baseline="0" dirty="0"/>
              <a:t>/164tr; </a:t>
            </a:r>
            <a:r>
              <a:rPr lang="en-US" sz="1200" kern="1200" dirty="0">
                <a:solidFill>
                  <a:schemeClr val="tx1"/>
                </a:solidFill>
                <a:effectLst/>
                <a:latin typeface="+mn-lt"/>
                <a:ea typeface="+mn-ea"/>
                <a:cs typeface="+mn-cs"/>
              </a:rPr>
              <a:t>"William Clark-Charles </a:t>
            </a:r>
            <a:r>
              <a:rPr lang="en-US" sz="1200" kern="1200" dirty="0" err="1">
                <a:solidFill>
                  <a:schemeClr val="tx1"/>
                </a:solidFill>
                <a:effectLst/>
                <a:latin typeface="+mn-lt"/>
                <a:ea typeface="+mn-ea"/>
                <a:cs typeface="+mn-cs"/>
              </a:rPr>
              <a:t>Willson</a:t>
            </a:r>
            <a:r>
              <a:rPr lang="en-US" sz="1200" kern="1200" dirty="0">
                <a:solidFill>
                  <a:schemeClr val="tx1"/>
                </a:solidFill>
                <a:effectLst/>
                <a:latin typeface="+mn-lt"/>
                <a:ea typeface="+mn-ea"/>
                <a:cs typeface="+mn-cs"/>
              </a:rPr>
              <a:t> Peale"/Wikimedia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23</a:t>
            </a:fld>
            <a:endParaRPr lang="en-US"/>
          </a:p>
        </p:txBody>
      </p:sp>
    </p:spTree>
    <p:extLst>
      <p:ext uri="{BB962C8B-B14F-4D97-AF65-F5344CB8AC3E}">
        <p14:creationId xmlns:p14="http://schemas.microsoft.com/office/powerpoint/2010/main" val="2945850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https://pixabay.com/photos/pikes-peak-mountain-1273566/;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24</a:t>
            </a:fld>
            <a:endParaRPr lang="en-US"/>
          </a:p>
        </p:txBody>
      </p:sp>
    </p:spTree>
    <p:extLst>
      <p:ext uri="{BB962C8B-B14F-4D97-AF65-F5344CB8AC3E}">
        <p14:creationId xmlns:p14="http://schemas.microsoft.com/office/powerpoint/2010/main" val="401715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48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124" y="2011680"/>
            <a:ext cx="10956789" cy="4497762"/>
          </a:xfrm>
        </p:spPr>
        <p:txBody>
          <a:bodyPr/>
          <a:lstStyle/>
          <a:p>
            <a:pPr lvl="0"/>
            <a:r>
              <a:rPr lang="en-US" dirty="0"/>
              <a:t>Click to edit Master text styles</a:t>
            </a:r>
          </a:p>
          <a:p>
            <a:pPr lvl="1"/>
            <a:r>
              <a:rPr lang="en-US" dirty="0"/>
              <a:t>Second level</a:t>
            </a:r>
          </a:p>
        </p:txBody>
      </p:sp>
      <p:sp>
        <p:nvSpPr>
          <p:cNvPr id="4" name="Title 7">
            <a:extLst>
              <a:ext uri="{FF2B5EF4-FFF2-40B4-BE49-F238E27FC236}">
                <a16:creationId xmlns:a16="http://schemas.microsoft.com/office/drawing/2014/main" id="{CCCDB176-FC68-46FB-97E5-3BC127BB1FBD}"/>
              </a:ext>
            </a:extLst>
          </p:cNvPr>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237013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468200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19124" y="284176"/>
            <a:ext cx="10970363" cy="15087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9125"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6230390"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Tree>
    <p:extLst>
      <p:ext uri="{BB962C8B-B14F-4D97-AF65-F5344CB8AC3E}">
        <p14:creationId xmlns:p14="http://schemas.microsoft.com/office/powerpoint/2010/main" val="88578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101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74296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49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240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
        <p:nvSpPr>
          <p:cNvPr id="3" name="Picture Placeholder 2"/>
          <p:cNvSpPr>
            <a:spLocks noGrp="1" noChangeAspect="1"/>
          </p:cNvSpPr>
          <p:nvPr>
            <p:ph type="pic" idx="1"/>
          </p:nvPr>
        </p:nvSpPr>
        <p:spPr>
          <a:xfrm>
            <a:off x="1" y="1819072"/>
            <a:ext cx="4844374" cy="5038928"/>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Content Placeholder 2">
            <a:extLst>
              <a:ext uri="{FF2B5EF4-FFF2-40B4-BE49-F238E27FC236}">
                <a16:creationId xmlns:a16="http://schemas.microsoft.com/office/drawing/2014/main" id="{B735A836-1E98-4DC1-A3EB-96CBE08B3E71}"/>
              </a:ext>
            </a:extLst>
          </p:cNvPr>
          <p:cNvSpPr>
            <a:spLocks noGrp="1"/>
          </p:cNvSpPr>
          <p:nvPr>
            <p:ph idx="10"/>
          </p:nvPr>
        </p:nvSpPr>
        <p:spPr>
          <a:xfrm>
            <a:off x="5084121" y="2076062"/>
            <a:ext cx="6491794" cy="4497762"/>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97090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19125" y="284176"/>
            <a:ext cx="10367874"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9125" y="2011680"/>
            <a:ext cx="10367874" cy="4497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1978472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85000"/>
        </a:lnSpc>
        <a:spcBef>
          <a:spcPct val="0"/>
        </a:spcBef>
        <a:buNone/>
        <a:defRPr sz="4000" kern="1200" cap="all" baseline="0">
          <a:solidFill>
            <a:schemeClr val="bg2"/>
          </a:solidFill>
          <a:latin typeface="Arial" panose="020B0604020202020204" pitchFamily="34" charset="0"/>
          <a:ea typeface="+mj-ea"/>
          <a:cs typeface="Arial" panose="020B0604020202020204" pitchFamily="34" charset="0"/>
        </a:defRPr>
      </a:lvl1pPr>
    </p:titleStyle>
    <p:bodyStyle>
      <a:lvl1pPr marL="344488" indent="-344488" algn="l" defTabSz="914400" rtl="0" eaLnBrk="1" latinLnBrk="0" hangingPunct="1">
        <a:lnSpc>
          <a:spcPct val="90000"/>
        </a:lnSpc>
        <a:spcBef>
          <a:spcPts val="1200"/>
        </a:spcBef>
        <a:spcAft>
          <a:spcPts val="2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96925" indent="-341313"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796925" indent="-339725"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51" name="Group 350">
            <a:extLst>
              <a:ext uri="{FF2B5EF4-FFF2-40B4-BE49-F238E27FC236}">
                <a16:creationId xmlns:a16="http://schemas.microsoft.com/office/drawing/2014/main" id="{C8DA6B50-79C6-494A-A3AA-1BB4DA92E870}"/>
              </a:ext>
            </a:extLst>
          </p:cNvPr>
          <p:cNvGrpSpPr/>
          <p:nvPr/>
        </p:nvGrpSpPr>
        <p:grpSpPr>
          <a:xfrm>
            <a:off x="-45561" y="2971641"/>
            <a:ext cx="12374880" cy="640080"/>
            <a:chOff x="-45561" y="2980531"/>
            <a:chExt cx="11795760" cy="640080"/>
          </a:xfrm>
        </p:grpSpPr>
        <p:sp>
          <p:nvSpPr>
            <p:cNvPr id="352" name="Rectangle 351">
              <a:extLst>
                <a:ext uri="{FF2B5EF4-FFF2-40B4-BE49-F238E27FC236}">
                  <a16:creationId xmlns:a16="http://schemas.microsoft.com/office/drawing/2014/main" id="{8892450C-37F1-4423-999B-B2310326663F}"/>
                </a:ext>
              </a:extLst>
            </p:cNvPr>
            <p:cNvSpPr/>
            <p:nvPr/>
          </p:nvSpPr>
          <p:spPr>
            <a:xfrm>
              <a:off x="-45561" y="2980531"/>
              <a:ext cx="11795760" cy="640080"/>
            </a:xfrm>
            <a:prstGeom prst="rect">
              <a:avLst/>
            </a:prstGeom>
            <a:solidFill>
              <a:srgbClr val="06317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B781B5A6-20D0-4BCA-8DAC-A78169AD4837}"/>
                </a:ext>
              </a:extLst>
            </p:cNvPr>
            <p:cNvSpPr/>
            <p:nvPr/>
          </p:nvSpPr>
          <p:spPr>
            <a:xfrm>
              <a:off x="-45561" y="3033871"/>
              <a:ext cx="11795760" cy="533400"/>
            </a:xfrm>
            <a:prstGeom prst="rect">
              <a:avLst/>
            </a:prstGeom>
            <a:solidFill>
              <a:srgbClr val="CBCBC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575C1F1E-3845-4386-8223-9A81BDC24B5A}"/>
              </a:ext>
            </a:extLst>
          </p:cNvPr>
          <p:cNvGrpSpPr/>
          <p:nvPr/>
        </p:nvGrpSpPr>
        <p:grpSpPr>
          <a:xfrm>
            <a:off x="-380870" y="3024981"/>
            <a:ext cx="12322817" cy="533400"/>
            <a:chOff x="-380870" y="3024981"/>
            <a:chExt cx="12322817" cy="533400"/>
          </a:xfrm>
        </p:grpSpPr>
        <p:grpSp>
          <p:nvGrpSpPr>
            <p:cNvPr id="288" name="Group 287">
              <a:extLst>
                <a:ext uri="{FF2B5EF4-FFF2-40B4-BE49-F238E27FC236}">
                  <a16:creationId xmlns:a16="http://schemas.microsoft.com/office/drawing/2014/main" id="{0E9B3656-7E57-4905-B4C7-F653A1438E8A}"/>
                </a:ext>
              </a:extLst>
            </p:cNvPr>
            <p:cNvGrpSpPr/>
            <p:nvPr/>
          </p:nvGrpSpPr>
          <p:grpSpPr>
            <a:xfrm>
              <a:off x="-380870" y="3024981"/>
              <a:ext cx="8471937" cy="533400"/>
              <a:chOff x="0" y="3029029"/>
              <a:chExt cx="11704638" cy="533400"/>
            </a:xfrm>
          </p:grpSpPr>
          <p:cxnSp>
            <p:nvCxnSpPr>
              <p:cNvPr id="300" name="Straight Connector 299">
                <a:extLst>
                  <a:ext uri="{FF2B5EF4-FFF2-40B4-BE49-F238E27FC236}">
                    <a16:creationId xmlns:a16="http://schemas.microsoft.com/office/drawing/2014/main" id="{292899EF-D91B-49CB-940F-4DC77B073A96}"/>
                  </a:ext>
                </a:extLst>
              </p:cNvPr>
              <p:cNvCxnSpPr/>
              <p:nvPr/>
            </p:nvCxnSpPr>
            <p:spPr>
              <a:xfrm>
                <a:off x="1064058" y="3029029"/>
                <a:ext cx="0" cy="533400"/>
              </a:xfrm>
              <a:prstGeom prst="line">
                <a:avLst/>
              </a:prstGeom>
              <a:noFill/>
              <a:ln w="57150" cap="flat" cmpd="sng" algn="ctr">
                <a:solidFill>
                  <a:srgbClr val="063170"/>
                </a:solidFill>
                <a:prstDash val="solid"/>
                <a:miter lim="800000"/>
              </a:ln>
              <a:effectLst/>
            </p:spPr>
          </p:cxnSp>
          <p:cxnSp>
            <p:nvCxnSpPr>
              <p:cNvPr id="301" name="Straight Connector 300">
                <a:extLst>
                  <a:ext uri="{FF2B5EF4-FFF2-40B4-BE49-F238E27FC236}">
                    <a16:creationId xmlns:a16="http://schemas.microsoft.com/office/drawing/2014/main" id="{963A8BAF-D5FB-48B3-9C04-43FB5624A63F}"/>
                  </a:ext>
                </a:extLst>
              </p:cNvPr>
              <p:cNvCxnSpPr/>
              <p:nvPr/>
            </p:nvCxnSpPr>
            <p:spPr>
              <a:xfrm>
                <a:off x="1596087"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02" name="Straight Connector 301">
                <a:extLst>
                  <a:ext uri="{FF2B5EF4-FFF2-40B4-BE49-F238E27FC236}">
                    <a16:creationId xmlns:a16="http://schemas.microsoft.com/office/drawing/2014/main" id="{D84D9A4E-391C-4861-A965-95CE29FB7B12}"/>
                  </a:ext>
                </a:extLst>
              </p:cNvPr>
              <p:cNvCxnSpPr/>
              <p:nvPr/>
            </p:nvCxnSpPr>
            <p:spPr>
              <a:xfrm>
                <a:off x="53202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03" name="Straight Connector 302">
                <a:extLst>
                  <a:ext uri="{FF2B5EF4-FFF2-40B4-BE49-F238E27FC236}">
                    <a16:creationId xmlns:a16="http://schemas.microsoft.com/office/drawing/2014/main" id="{1F418906-9531-4646-8DB3-B6FE7C966EE7}"/>
                  </a:ext>
                </a:extLst>
              </p:cNvPr>
              <p:cNvCxnSpPr/>
              <p:nvPr/>
            </p:nvCxnSpPr>
            <p:spPr>
              <a:xfrm>
                <a:off x="2128116"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04" name="Straight Connector 303">
                <a:extLst>
                  <a:ext uri="{FF2B5EF4-FFF2-40B4-BE49-F238E27FC236}">
                    <a16:creationId xmlns:a16="http://schemas.microsoft.com/office/drawing/2014/main" id="{91829482-C6DA-469C-82DB-325EEE72E885}"/>
                  </a:ext>
                </a:extLst>
              </p:cNvPr>
              <p:cNvCxnSpPr/>
              <p:nvPr/>
            </p:nvCxnSpPr>
            <p:spPr>
              <a:xfrm>
                <a:off x="2660145"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05" name="Straight Connector 304">
                <a:extLst>
                  <a:ext uri="{FF2B5EF4-FFF2-40B4-BE49-F238E27FC236}">
                    <a16:creationId xmlns:a16="http://schemas.microsoft.com/office/drawing/2014/main" id="{C123ADA4-6FB2-42C4-858A-D50039CEE053}"/>
                  </a:ext>
                </a:extLst>
              </p:cNvPr>
              <p:cNvCxnSpPr/>
              <p:nvPr/>
            </p:nvCxnSpPr>
            <p:spPr>
              <a:xfrm>
                <a:off x="3192174"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06" name="Straight Connector 305">
                <a:extLst>
                  <a:ext uri="{FF2B5EF4-FFF2-40B4-BE49-F238E27FC236}">
                    <a16:creationId xmlns:a16="http://schemas.microsoft.com/office/drawing/2014/main" id="{90C016DA-AAFF-4B30-AD66-2805558442F9}"/>
                  </a:ext>
                </a:extLst>
              </p:cNvPr>
              <p:cNvCxnSpPr/>
              <p:nvPr/>
            </p:nvCxnSpPr>
            <p:spPr>
              <a:xfrm>
                <a:off x="3724203"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07" name="Straight Connector 306">
                <a:extLst>
                  <a:ext uri="{FF2B5EF4-FFF2-40B4-BE49-F238E27FC236}">
                    <a16:creationId xmlns:a16="http://schemas.microsoft.com/office/drawing/2014/main" id="{F1691C40-9275-45D8-84E7-D53D77D1382E}"/>
                  </a:ext>
                </a:extLst>
              </p:cNvPr>
              <p:cNvCxnSpPr/>
              <p:nvPr/>
            </p:nvCxnSpPr>
            <p:spPr>
              <a:xfrm>
                <a:off x="4256232"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08" name="Straight Connector 307">
                <a:extLst>
                  <a:ext uri="{FF2B5EF4-FFF2-40B4-BE49-F238E27FC236}">
                    <a16:creationId xmlns:a16="http://schemas.microsoft.com/office/drawing/2014/main" id="{B873DE1D-6C43-4C4C-816E-35C86C958670}"/>
                  </a:ext>
                </a:extLst>
              </p:cNvPr>
              <p:cNvCxnSpPr/>
              <p:nvPr/>
            </p:nvCxnSpPr>
            <p:spPr>
              <a:xfrm>
                <a:off x="4788261"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09" name="Straight Connector 308">
                <a:extLst>
                  <a:ext uri="{FF2B5EF4-FFF2-40B4-BE49-F238E27FC236}">
                    <a16:creationId xmlns:a16="http://schemas.microsoft.com/office/drawing/2014/main" id="{4403818E-BF22-48D2-98CE-E864909D9DAF}"/>
                  </a:ext>
                </a:extLst>
              </p:cNvPr>
              <p:cNvCxnSpPr/>
              <p:nvPr/>
            </p:nvCxnSpPr>
            <p:spPr>
              <a:xfrm>
                <a:off x="5320290"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10" name="Straight Connector 309">
                <a:extLst>
                  <a:ext uri="{FF2B5EF4-FFF2-40B4-BE49-F238E27FC236}">
                    <a16:creationId xmlns:a16="http://schemas.microsoft.com/office/drawing/2014/main" id="{F7264CEA-0B34-41A3-A998-6DCB1BA939DC}"/>
                  </a:ext>
                </a:extLst>
              </p:cNvPr>
              <p:cNvCxnSpPr/>
              <p:nvPr/>
            </p:nvCxnSpPr>
            <p:spPr>
              <a:xfrm>
                <a:off x="585231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11" name="Straight Connector 310">
                <a:extLst>
                  <a:ext uri="{FF2B5EF4-FFF2-40B4-BE49-F238E27FC236}">
                    <a16:creationId xmlns:a16="http://schemas.microsoft.com/office/drawing/2014/main" id="{881C8AFC-D97D-46DB-9FD9-98245EFFB0E5}"/>
                  </a:ext>
                </a:extLst>
              </p:cNvPr>
              <p:cNvCxnSpPr/>
              <p:nvPr/>
            </p:nvCxnSpPr>
            <p:spPr>
              <a:xfrm>
                <a:off x="6384348" y="3029029"/>
                <a:ext cx="0" cy="533400"/>
              </a:xfrm>
              <a:prstGeom prst="line">
                <a:avLst/>
              </a:prstGeom>
              <a:noFill/>
              <a:ln w="57150" cap="flat" cmpd="sng" algn="ctr">
                <a:solidFill>
                  <a:srgbClr val="063170"/>
                </a:solidFill>
                <a:prstDash val="solid"/>
                <a:miter lim="800000"/>
              </a:ln>
              <a:effectLst/>
            </p:spPr>
          </p:cxnSp>
          <p:cxnSp>
            <p:nvCxnSpPr>
              <p:cNvPr id="312" name="Straight Connector 311">
                <a:extLst>
                  <a:ext uri="{FF2B5EF4-FFF2-40B4-BE49-F238E27FC236}">
                    <a16:creationId xmlns:a16="http://schemas.microsoft.com/office/drawing/2014/main" id="{8899D1B5-A344-479A-A031-CCC35C0993F8}"/>
                  </a:ext>
                </a:extLst>
              </p:cNvPr>
              <p:cNvCxnSpPr/>
              <p:nvPr/>
            </p:nvCxnSpPr>
            <p:spPr>
              <a:xfrm>
                <a:off x="6916377"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13" name="Straight Connector 312">
                <a:extLst>
                  <a:ext uri="{FF2B5EF4-FFF2-40B4-BE49-F238E27FC236}">
                    <a16:creationId xmlns:a16="http://schemas.microsoft.com/office/drawing/2014/main" id="{9E3BD9E3-56E3-4248-8B32-9D0E1150CE78}"/>
                  </a:ext>
                </a:extLst>
              </p:cNvPr>
              <p:cNvCxnSpPr/>
              <p:nvPr/>
            </p:nvCxnSpPr>
            <p:spPr>
              <a:xfrm>
                <a:off x="7448406"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14" name="Straight Connector 313">
                <a:extLst>
                  <a:ext uri="{FF2B5EF4-FFF2-40B4-BE49-F238E27FC236}">
                    <a16:creationId xmlns:a16="http://schemas.microsoft.com/office/drawing/2014/main" id="{C4AA56CC-856B-4423-9586-7912FEAFE3B2}"/>
                  </a:ext>
                </a:extLst>
              </p:cNvPr>
              <p:cNvCxnSpPr/>
              <p:nvPr/>
            </p:nvCxnSpPr>
            <p:spPr>
              <a:xfrm>
                <a:off x="7980435"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15" name="Straight Connector 314">
                <a:extLst>
                  <a:ext uri="{FF2B5EF4-FFF2-40B4-BE49-F238E27FC236}">
                    <a16:creationId xmlns:a16="http://schemas.microsoft.com/office/drawing/2014/main" id="{225A99B8-1895-4E53-B1F4-96C4F65BEE6C}"/>
                  </a:ext>
                </a:extLst>
              </p:cNvPr>
              <p:cNvCxnSpPr/>
              <p:nvPr/>
            </p:nvCxnSpPr>
            <p:spPr>
              <a:xfrm>
                <a:off x="8512464"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16" name="Straight Connector 315">
                <a:extLst>
                  <a:ext uri="{FF2B5EF4-FFF2-40B4-BE49-F238E27FC236}">
                    <a16:creationId xmlns:a16="http://schemas.microsoft.com/office/drawing/2014/main" id="{95760C43-04B1-493B-809E-A8A23789EF6F}"/>
                  </a:ext>
                </a:extLst>
              </p:cNvPr>
              <p:cNvCxnSpPr/>
              <p:nvPr/>
            </p:nvCxnSpPr>
            <p:spPr>
              <a:xfrm>
                <a:off x="9044493"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17" name="Straight Connector 316">
                <a:extLst>
                  <a:ext uri="{FF2B5EF4-FFF2-40B4-BE49-F238E27FC236}">
                    <a16:creationId xmlns:a16="http://schemas.microsoft.com/office/drawing/2014/main" id="{16282F50-04C8-4555-8C42-6A1558416693}"/>
                  </a:ext>
                </a:extLst>
              </p:cNvPr>
              <p:cNvCxnSpPr/>
              <p:nvPr/>
            </p:nvCxnSpPr>
            <p:spPr>
              <a:xfrm>
                <a:off x="9576522"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18" name="Straight Connector 317">
                <a:extLst>
                  <a:ext uri="{FF2B5EF4-FFF2-40B4-BE49-F238E27FC236}">
                    <a16:creationId xmlns:a16="http://schemas.microsoft.com/office/drawing/2014/main" id="{5009731B-98F1-46E6-A970-A2CB29214DCD}"/>
                  </a:ext>
                </a:extLst>
              </p:cNvPr>
              <p:cNvCxnSpPr/>
              <p:nvPr/>
            </p:nvCxnSpPr>
            <p:spPr>
              <a:xfrm>
                <a:off x="10108551"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19" name="Straight Connector 318">
                <a:extLst>
                  <a:ext uri="{FF2B5EF4-FFF2-40B4-BE49-F238E27FC236}">
                    <a16:creationId xmlns:a16="http://schemas.microsoft.com/office/drawing/2014/main" id="{33074DB3-ED74-4D5D-9607-DD14F8FD2C1A}"/>
                  </a:ext>
                </a:extLst>
              </p:cNvPr>
              <p:cNvCxnSpPr/>
              <p:nvPr/>
            </p:nvCxnSpPr>
            <p:spPr>
              <a:xfrm>
                <a:off x="10640580"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20" name="Straight Connector 319">
                <a:extLst>
                  <a:ext uri="{FF2B5EF4-FFF2-40B4-BE49-F238E27FC236}">
                    <a16:creationId xmlns:a16="http://schemas.microsoft.com/office/drawing/2014/main" id="{90876F82-D9EE-49AC-8BC6-BA690537E2B8}"/>
                  </a:ext>
                </a:extLst>
              </p:cNvPr>
              <p:cNvCxnSpPr/>
              <p:nvPr/>
            </p:nvCxnSpPr>
            <p:spPr>
              <a:xfrm>
                <a:off x="1117260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21" name="Straight Connector 320">
                <a:extLst>
                  <a:ext uri="{FF2B5EF4-FFF2-40B4-BE49-F238E27FC236}">
                    <a16:creationId xmlns:a16="http://schemas.microsoft.com/office/drawing/2014/main" id="{9312A16F-EAE5-4BAF-85D5-4FFF2793446B}"/>
                  </a:ext>
                </a:extLst>
              </p:cNvPr>
              <p:cNvCxnSpPr/>
              <p:nvPr/>
            </p:nvCxnSpPr>
            <p:spPr>
              <a:xfrm>
                <a:off x="11704638" y="3029029"/>
                <a:ext cx="0" cy="533400"/>
              </a:xfrm>
              <a:prstGeom prst="line">
                <a:avLst/>
              </a:prstGeom>
              <a:noFill/>
              <a:ln w="57150" cap="flat" cmpd="sng" algn="ctr">
                <a:solidFill>
                  <a:srgbClr val="063170"/>
                </a:solidFill>
                <a:prstDash val="solid"/>
                <a:miter lim="800000"/>
              </a:ln>
              <a:effectLst/>
            </p:spPr>
          </p:cxnSp>
          <p:cxnSp>
            <p:nvCxnSpPr>
              <p:cNvPr id="322" name="Straight Connector 321">
                <a:extLst>
                  <a:ext uri="{FF2B5EF4-FFF2-40B4-BE49-F238E27FC236}">
                    <a16:creationId xmlns:a16="http://schemas.microsoft.com/office/drawing/2014/main" id="{555ECC3C-42A7-4D0F-950A-3F5EE8BDB395}"/>
                  </a:ext>
                </a:extLst>
              </p:cNvPr>
              <p:cNvCxnSpPr/>
              <p:nvPr/>
            </p:nvCxnSpPr>
            <p:spPr>
              <a:xfrm>
                <a:off x="0" y="3029029"/>
                <a:ext cx="0" cy="533400"/>
              </a:xfrm>
              <a:prstGeom prst="line">
                <a:avLst/>
              </a:prstGeom>
              <a:noFill/>
              <a:ln w="57150" cap="flat" cmpd="sng" algn="ctr">
                <a:solidFill>
                  <a:sysClr val="window" lastClr="FFFFFF">
                    <a:lumMod val="65000"/>
                  </a:sysClr>
                </a:solidFill>
                <a:prstDash val="solid"/>
                <a:miter lim="800000"/>
              </a:ln>
              <a:effectLst/>
            </p:spPr>
          </p:cxnSp>
        </p:grpSp>
        <p:grpSp>
          <p:nvGrpSpPr>
            <p:cNvPr id="289" name="Group 288">
              <a:extLst>
                <a:ext uri="{FF2B5EF4-FFF2-40B4-BE49-F238E27FC236}">
                  <a16:creationId xmlns:a16="http://schemas.microsoft.com/office/drawing/2014/main" id="{DB69E32F-EA1D-45BD-8A5E-F5996E8A8F5E}"/>
                </a:ext>
              </a:extLst>
            </p:cNvPr>
            <p:cNvGrpSpPr/>
            <p:nvPr/>
          </p:nvGrpSpPr>
          <p:grpSpPr>
            <a:xfrm>
              <a:off x="8476154" y="3024981"/>
              <a:ext cx="3465793" cy="533400"/>
              <a:chOff x="8476154" y="3024981"/>
              <a:chExt cx="3465793" cy="533400"/>
            </a:xfrm>
          </p:grpSpPr>
          <p:cxnSp>
            <p:nvCxnSpPr>
              <p:cNvPr id="290" name="Straight Connector 289">
                <a:extLst>
                  <a:ext uri="{FF2B5EF4-FFF2-40B4-BE49-F238E27FC236}">
                    <a16:creationId xmlns:a16="http://schemas.microsoft.com/office/drawing/2014/main" id="{45E040FD-DE9E-4F81-8C52-C2BF93AFA369}"/>
                  </a:ext>
                </a:extLst>
              </p:cNvPr>
              <p:cNvCxnSpPr/>
              <p:nvPr/>
            </p:nvCxnSpPr>
            <p:spPr>
              <a:xfrm>
                <a:off x="8476154" y="3024981"/>
                <a:ext cx="0" cy="533400"/>
              </a:xfrm>
              <a:prstGeom prst="line">
                <a:avLst/>
              </a:prstGeom>
              <a:noFill/>
              <a:ln w="57150" cap="flat" cmpd="sng" algn="ctr">
                <a:solidFill>
                  <a:sysClr val="window" lastClr="FFFFFF">
                    <a:lumMod val="65000"/>
                  </a:sysClr>
                </a:solidFill>
                <a:prstDash val="solid"/>
                <a:miter lim="800000"/>
              </a:ln>
              <a:effectLst/>
            </p:spPr>
          </p:cxnSp>
          <p:cxnSp>
            <p:nvCxnSpPr>
              <p:cNvPr id="291" name="Straight Connector 290">
                <a:extLst>
                  <a:ext uri="{FF2B5EF4-FFF2-40B4-BE49-F238E27FC236}">
                    <a16:creationId xmlns:a16="http://schemas.microsoft.com/office/drawing/2014/main" id="{C7964271-01D9-410B-B81B-FB5291EBD71B}"/>
                  </a:ext>
                </a:extLst>
              </p:cNvPr>
              <p:cNvCxnSpPr/>
              <p:nvPr/>
            </p:nvCxnSpPr>
            <p:spPr>
              <a:xfrm>
                <a:off x="8861242" y="3024981"/>
                <a:ext cx="0" cy="533400"/>
              </a:xfrm>
              <a:prstGeom prst="line">
                <a:avLst/>
              </a:prstGeom>
              <a:noFill/>
              <a:ln w="57150" cap="flat" cmpd="sng" algn="ctr">
                <a:solidFill>
                  <a:sysClr val="window" lastClr="FFFFFF">
                    <a:lumMod val="65000"/>
                  </a:sysClr>
                </a:solidFill>
                <a:prstDash val="solid"/>
                <a:miter lim="800000"/>
              </a:ln>
              <a:effectLst/>
            </p:spPr>
          </p:cxnSp>
          <p:cxnSp>
            <p:nvCxnSpPr>
              <p:cNvPr id="292" name="Straight Connector 291">
                <a:extLst>
                  <a:ext uri="{FF2B5EF4-FFF2-40B4-BE49-F238E27FC236}">
                    <a16:creationId xmlns:a16="http://schemas.microsoft.com/office/drawing/2014/main" id="{A80A0BBB-4A1A-416F-B32C-2A71C976EF0D}"/>
                  </a:ext>
                </a:extLst>
              </p:cNvPr>
              <p:cNvCxnSpPr/>
              <p:nvPr/>
            </p:nvCxnSpPr>
            <p:spPr>
              <a:xfrm>
                <a:off x="9246330" y="3024981"/>
                <a:ext cx="0" cy="533400"/>
              </a:xfrm>
              <a:prstGeom prst="line">
                <a:avLst/>
              </a:prstGeom>
              <a:noFill/>
              <a:ln w="57150" cap="flat" cmpd="sng" algn="ctr">
                <a:solidFill>
                  <a:sysClr val="window" lastClr="FFFFFF">
                    <a:lumMod val="65000"/>
                  </a:sysClr>
                </a:solidFill>
                <a:prstDash val="solid"/>
                <a:miter lim="800000"/>
              </a:ln>
              <a:effectLst/>
            </p:spPr>
          </p:cxnSp>
          <p:cxnSp>
            <p:nvCxnSpPr>
              <p:cNvPr id="293" name="Straight Connector 292">
                <a:extLst>
                  <a:ext uri="{FF2B5EF4-FFF2-40B4-BE49-F238E27FC236}">
                    <a16:creationId xmlns:a16="http://schemas.microsoft.com/office/drawing/2014/main" id="{757833A9-27F9-455C-AFAC-BBCA07AE85E0}"/>
                  </a:ext>
                </a:extLst>
              </p:cNvPr>
              <p:cNvCxnSpPr/>
              <p:nvPr/>
            </p:nvCxnSpPr>
            <p:spPr>
              <a:xfrm>
                <a:off x="9631418" y="3024981"/>
                <a:ext cx="0" cy="533400"/>
              </a:xfrm>
              <a:prstGeom prst="line">
                <a:avLst/>
              </a:prstGeom>
              <a:noFill/>
              <a:ln w="57150" cap="flat" cmpd="sng" algn="ctr">
                <a:solidFill>
                  <a:sysClr val="window" lastClr="FFFFFF">
                    <a:lumMod val="65000"/>
                  </a:sysClr>
                </a:solidFill>
                <a:prstDash val="solid"/>
                <a:miter lim="800000"/>
              </a:ln>
              <a:effectLst/>
            </p:spPr>
          </p:cxnSp>
          <p:cxnSp>
            <p:nvCxnSpPr>
              <p:cNvPr id="294" name="Straight Connector 293">
                <a:extLst>
                  <a:ext uri="{FF2B5EF4-FFF2-40B4-BE49-F238E27FC236}">
                    <a16:creationId xmlns:a16="http://schemas.microsoft.com/office/drawing/2014/main" id="{0DEFFB72-CF89-4D30-99A8-DBF0B36C3EFF}"/>
                  </a:ext>
                </a:extLst>
              </p:cNvPr>
              <p:cNvCxnSpPr/>
              <p:nvPr/>
            </p:nvCxnSpPr>
            <p:spPr>
              <a:xfrm>
                <a:off x="10016506" y="3024981"/>
                <a:ext cx="0" cy="533400"/>
              </a:xfrm>
              <a:prstGeom prst="line">
                <a:avLst/>
              </a:prstGeom>
              <a:noFill/>
              <a:ln w="57150" cap="flat" cmpd="sng" algn="ctr">
                <a:solidFill>
                  <a:sysClr val="window" lastClr="FFFFFF">
                    <a:lumMod val="65000"/>
                  </a:sysClr>
                </a:solidFill>
                <a:prstDash val="solid"/>
                <a:miter lim="800000"/>
              </a:ln>
              <a:effectLst/>
            </p:spPr>
          </p:cxnSp>
          <p:cxnSp>
            <p:nvCxnSpPr>
              <p:cNvPr id="295" name="Straight Connector 294">
                <a:extLst>
                  <a:ext uri="{FF2B5EF4-FFF2-40B4-BE49-F238E27FC236}">
                    <a16:creationId xmlns:a16="http://schemas.microsoft.com/office/drawing/2014/main" id="{BD879CF9-F5D6-44AC-A06B-E629BD6A7B88}"/>
                  </a:ext>
                </a:extLst>
              </p:cNvPr>
              <p:cNvCxnSpPr/>
              <p:nvPr/>
            </p:nvCxnSpPr>
            <p:spPr>
              <a:xfrm>
                <a:off x="10401595" y="3024981"/>
                <a:ext cx="0" cy="533400"/>
              </a:xfrm>
              <a:prstGeom prst="line">
                <a:avLst/>
              </a:prstGeom>
              <a:noFill/>
              <a:ln w="57150" cap="flat" cmpd="sng" algn="ctr">
                <a:solidFill>
                  <a:sysClr val="window" lastClr="FFFFFF">
                    <a:lumMod val="65000"/>
                  </a:sysClr>
                </a:solidFill>
                <a:prstDash val="solid"/>
                <a:miter lim="800000"/>
              </a:ln>
              <a:effectLst/>
            </p:spPr>
          </p:cxnSp>
          <p:cxnSp>
            <p:nvCxnSpPr>
              <p:cNvPr id="296" name="Straight Connector 295">
                <a:extLst>
                  <a:ext uri="{FF2B5EF4-FFF2-40B4-BE49-F238E27FC236}">
                    <a16:creationId xmlns:a16="http://schemas.microsoft.com/office/drawing/2014/main" id="{5B4FE70B-64DF-4D2F-9F18-94C8D8103F3C}"/>
                  </a:ext>
                </a:extLst>
              </p:cNvPr>
              <p:cNvCxnSpPr/>
              <p:nvPr/>
            </p:nvCxnSpPr>
            <p:spPr>
              <a:xfrm>
                <a:off x="10786683" y="3024981"/>
                <a:ext cx="0" cy="533400"/>
              </a:xfrm>
              <a:prstGeom prst="line">
                <a:avLst/>
              </a:prstGeom>
              <a:noFill/>
              <a:ln w="57150" cap="flat" cmpd="sng" algn="ctr">
                <a:solidFill>
                  <a:sysClr val="window" lastClr="FFFFFF">
                    <a:lumMod val="65000"/>
                  </a:sysClr>
                </a:solidFill>
                <a:prstDash val="solid"/>
                <a:miter lim="800000"/>
              </a:ln>
              <a:effectLst/>
            </p:spPr>
          </p:cxnSp>
          <p:cxnSp>
            <p:nvCxnSpPr>
              <p:cNvPr id="297" name="Straight Connector 296">
                <a:extLst>
                  <a:ext uri="{FF2B5EF4-FFF2-40B4-BE49-F238E27FC236}">
                    <a16:creationId xmlns:a16="http://schemas.microsoft.com/office/drawing/2014/main" id="{844788A1-8619-4F09-979C-2D4BD8365F2F}"/>
                  </a:ext>
                </a:extLst>
              </p:cNvPr>
              <p:cNvCxnSpPr/>
              <p:nvPr/>
            </p:nvCxnSpPr>
            <p:spPr>
              <a:xfrm>
                <a:off x="11171771" y="3024981"/>
                <a:ext cx="0" cy="533400"/>
              </a:xfrm>
              <a:prstGeom prst="line">
                <a:avLst/>
              </a:prstGeom>
              <a:noFill/>
              <a:ln w="57150" cap="flat" cmpd="sng" algn="ctr">
                <a:solidFill>
                  <a:sysClr val="window" lastClr="FFFFFF">
                    <a:lumMod val="65000"/>
                  </a:sysClr>
                </a:solidFill>
                <a:prstDash val="solid"/>
                <a:miter lim="800000"/>
              </a:ln>
              <a:effectLst/>
            </p:spPr>
          </p:cxnSp>
          <p:cxnSp>
            <p:nvCxnSpPr>
              <p:cNvPr id="298" name="Straight Connector 297">
                <a:extLst>
                  <a:ext uri="{FF2B5EF4-FFF2-40B4-BE49-F238E27FC236}">
                    <a16:creationId xmlns:a16="http://schemas.microsoft.com/office/drawing/2014/main" id="{13324642-5773-4075-A5D6-42C3C446A29A}"/>
                  </a:ext>
                </a:extLst>
              </p:cNvPr>
              <p:cNvCxnSpPr/>
              <p:nvPr/>
            </p:nvCxnSpPr>
            <p:spPr>
              <a:xfrm>
                <a:off x="11556859" y="3024981"/>
                <a:ext cx="0" cy="533400"/>
              </a:xfrm>
              <a:prstGeom prst="line">
                <a:avLst/>
              </a:prstGeom>
              <a:noFill/>
              <a:ln w="57150" cap="flat" cmpd="sng" algn="ctr">
                <a:solidFill>
                  <a:sysClr val="window" lastClr="FFFFFF">
                    <a:lumMod val="65000"/>
                  </a:sysClr>
                </a:solidFill>
                <a:prstDash val="solid"/>
                <a:miter lim="800000"/>
              </a:ln>
              <a:effectLst/>
            </p:spPr>
          </p:cxnSp>
          <p:cxnSp>
            <p:nvCxnSpPr>
              <p:cNvPr id="299" name="Straight Connector 298">
                <a:extLst>
                  <a:ext uri="{FF2B5EF4-FFF2-40B4-BE49-F238E27FC236}">
                    <a16:creationId xmlns:a16="http://schemas.microsoft.com/office/drawing/2014/main" id="{1171B0EC-2AEC-4C28-BF5D-0623EAB1F077}"/>
                  </a:ext>
                </a:extLst>
              </p:cNvPr>
              <p:cNvCxnSpPr/>
              <p:nvPr/>
            </p:nvCxnSpPr>
            <p:spPr>
              <a:xfrm>
                <a:off x="11941947" y="3024981"/>
                <a:ext cx="0" cy="533400"/>
              </a:xfrm>
              <a:prstGeom prst="line">
                <a:avLst/>
              </a:prstGeom>
              <a:noFill/>
              <a:ln w="57150" cap="flat" cmpd="sng" algn="ctr">
                <a:solidFill>
                  <a:srgbClr val="063170"/>
                </a:solidFill>
                <a:prstDash val="solid"/>
                <a:miter lim="800000"/>
              </a:ln>
              <a:effectLst/>
            </p:spPr>
          </p:cxnSp>
        </p:grpSp>
      </p:grpSp>
      <p:grpSp>
        <p:nvGrpSpPr>
          <p:cNvPr id="323" name="Group 322">
            <a:extLst>
              <a:ext uri="{FF2B5EF4-FFF2-40B4-BE49-F238E27FC236}">
                <a16:creationId xmlns:a16="http://schemas.microsoft.com/office/drawing/2014/main" id="{320B6607-48BA-42ED-8F12-CDCB5874B23B}"/>
              </a:ext>
            </a:extLst>
          </p:cNvPr>
          <p:cNvGrpSpPr/>
          <p:nvPr/>
        </p:nvGrpSpPr>
        <p:grpSpPr>
          <a:xfrm>
            <a:off x="1544570" y="1510772"/>
            <a:ext cx="2210862" cy="1486773"/>
            <a:chOff x="532029" y="1542256"/>
            <a:chExt cx="2210862" cy="1486773"/>
          </a:xfrm>
        </p:grpSpPr>
        <p:cxnSp>
          <p:nvCxnSpPr>
            <p:cNvPr id="324" name="Straight Connector 323">
              <a:extLst>
                <a:ext uri="{FF2B5EF4-FFF2-40B4-BE49-F238E27FC236}">
                  <a16:creationId xmlns:a16="http://schemas.microsoft.com/office/drawing/2014/main" id="{2B8519D2-7801-4B5F-B9B2-0ABCE0ACC7AF}"/>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325" name="TextBox 324">
              <a:extLst>
                <a:ext uri="{FF2B5EF4-FFF2-40B4-BE49-F238E27FC236}">
                  <a16:creationId xmlns:a16="http://schemas.microsoft.com/office/drawing/2014/main" id="{0DFFA10C-8496-4DA4-9773-FB18D1CDE0BC}"/>
                </a:ext>
              </a:extLst>
            </p:cNvPr>
            <p:cNvSpPr txBox="1"/>
            <p:nvPr/>
          </p:nvSpPr>
          <p:spPr>
            <a:xfrm>
              <a:off x="532029" y="1542256"/>
              <a:ext cx="2210862"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1803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Louisiana Purchase</a:t>
              </a:r>
              <a:endParaRPr kumimoji="0" lang="en-US" sz="6000" b="0" i="0" u="none" strike="noStrike" kern="0" cap="none" spc="0" normalizeH="0" baseline="0" noProof="0" dirty="0">
                <a:ln>
                  <a:noFill/>
                </a:ln>
                <a:solidFill>
                  <a:prstClr val="black"/>
                </a:solidFill>
                <a:effectLst/>
                <a:uLnTx/>
                <a:uFillTx/>
                <a:latin typeface="Arial"/>
              </a:endParaRPr>
            </a:p>
          </p:txBody>
        </p:sp>
      </p:grpSp>
      <p:sp>
        <p:nvSpPr>
          <p:cNvPr id="326" name="Rectangle 325">
            <a:extLst>
              <a:ext uri="{FF2B5EF4-FFF2-40B4-BE49-F238E27FC236}">
                <a16:creationId xmlns:a16="http://schemas.microsoft.com/office/drawing/2014/main" id="{651BB1A5-08A0-47DC-A0E0-0A7969D65C62}"/>
              </a:ext>
            </a:extLst>
          </p:cNvPr>
          <p:cNvSpPr/>
          <p:nvPr/>
        </p:nvSpPr>
        <p:spPr>
          <a:xfrm>
            <a:off x="389305" y="3567271"/>
            <a:ext cx="9659619" cy="427990"/>
          </a:xfrm>
          <a:prstGeom prst="rect">
            <a:avLst/>
          </a:prstGeom>
          <a:solidFill>
            <a:srgbClr val="063170"/>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327" name="Group 326">
            <a:extLst>
              <a:ext uri="{FF2B5EF4-FFF2-40B4-BE49-F238E27FC236}">
                <a16:creationId xmlns:a16="http://schemas.microsoft.com/office/drawing/2014/main" id="{A2E8FE9E-35A3-40D6-8266-A018876584EF}"/>
              </a:ext>
            </a:extLst>
          </p:cNvPr>
          <p:cNvGrpSpPr/>
          <p:nvPr/>
        </p:nvGrpSpPr>
        <p:grpSpPr>
          <a:xfrm>
            <a:off x="4625275" y="717895"/>
            <a:ext cx="2287870" cy="2279650"/>
            <a:chOff x="532029" y="1542256"/>
            <a:chExt cx="2287870" cy="2279650"/>
          </a:xfrm>
        </p:grpSpPr>
        <p:cxnSp>
          <p:nvCxnSpPr>
            <p:cNvPr id="328" name="Straight Connector 327">
              <a:extLst>
                <a:ext uri="{FF2B5EF4-FFF2-40B4-BE49-F238E27FC236}">
                  <a16:creationId xmlns:a16="http://schemas.microsoft.com/office/drawing/2014/main" id="{89445F11-1D94-480E-B9FA-87A5B545B62C}"/>
                </a:ext>
              </a:extLst>
            </p:cNvPr>
            <p:cNvCxnSpPr/>
            <p:nvPr/>
          </p:nvCxnSpPr>
          <p:spPr>
            <a:xfrm>
              <a:off x="532029" y="1615281"/>
              <a:ext cx="0" cy="2206625"/>
            </a:xfrm>
            <a:prstGeom prst="line">
              <a:avLst/>
            </a:prstGeom>
            <a:noFill/>
            <a:ln w="57150" cap="flat" cmpd="sng" algn="ctr">
              <a:solidFill>
                <a:srgbClr val="063170"/>
              </a:solidFill>
              <a:prstDash val="solid"/>
              <a:miter lim="800000"/>
            </a:ln>
            <a:effectLst/>
          </p:spPr>
        </p:cxnSp>
        <p:sp>
          <p:nvSpPr>
            <p:cNvPr id="329" name="TextBox 328">
              <a:extLst>
                <a:ext uri="{FF2B5EF4-FFF2-40B4-BE49-F238E27FC236}">
                  <a16:creationId xmlns:a16="http://schemas.microsoft.com/office/drawing/2014/main" id="{C816BC62-6741-4337-9F9B-47CB1E3C58D4}"/>
                </a:ext>
              </a:extLst>
            </p:cNvPr>
            <p:cNvSpPr txBox="1"/>
            <p:nvPr/>
          </p:nvSpPr>
          <p:spPr>
            <a:xfrm>
              <a:off x="532029" y="1542256"/>
              <a:ext cx="2287870"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1811</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Battle of Tippecanoe</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330" name="Group 329">
            <a:extLst>
              <a:ext uri="{FF2B5EF4-FFF2-40B4-BE49-F238E27FC236}">
                <a16:creationId xmlns:a16="http://schemas.microsoft.com/office/drawing/2014/main" id="{7A681E49-3F8F-4166-A0B9-54C2941F60B5}"/>
              </a:ext>
            </a:extLst>
          </p:cNvPr>
          <p:cNvGrpSpPr/>
          <p:nvPr/>
        </p:nvGrpSpPr>
        <p:grpSpPr>
          <a:xfrm>
            <a:off x="389305" y="3567271"/>
            <a:ext cx="3675237" cy="1489956"/>
            <a:chOff x="532029" y="1615281"/>
            <a:chExt cx="3675237" cy="1489956"/>
          </a:xfrm>
        </p:grpSpPr>
        <p:cxnSp>
          <p:nvCxnSpPr>
            <p:cNvPr id="331" name="Straight Connector 330">
              <a:extLst>
                <a:ext uri="{FF2B5EF4-FFF2-40B4-BE49-F238E27FC236}">
                  <a16:creationId xmlns:a16="http://schemas.microsoft.com/office/drawing/2014/main" id="{A6B604CA-9BBC-4C7A-A208-33D6ACFDD7E6}"/>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332" name="TextBox 331">
              <a:extLst>
                <a:ext uri="{FF2B5EF4-FFF2-40B4-BE49-F238E27FC236}">
                  <a16:creationId xmlns:a16="http://schemas.microsoft.com/office/drawing/2014/main" id="{7AB0BF57-D761-4CC1-905B-E2F470C082D6}"/>
                </a:ext>
              </a:extLst>
            </p:cNvPr>
            <p:cNvSpPr txBox="1"/>
            <p:nvPr/>
          </p:nvSpPr>
          <p:spPr>
            <a:xfrm>
              <a:off x="532029" y="2358879"/>
              <a:ext cx="3675237"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ca. 1800–ca. 1825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Second Great Awakening</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333" name="Group 332">
            <a:extLst>
              <a:ext uri="{FF2B5EF4-FFF2-40B4-BE49-F238E27FC236}">
                <a16:creationId xmlns:a16="http://schemas.microsoft.com/office/drawing/2014/main" id="{8E084B0C-C590-4D3D-AC18-3265645BE55D}"/>
              </a:ext>
            </a:extLst>
          </p:cNvPr>
          <p:cNvGrpSpPr/>
          <p:nvPr/>
        </p:nvGrpSpPr>
        <p:grpSpPr>
          <a:xfrm>
            <a:off x="8091067" y="717895"/>
            <a:ext cx="2416046" cy="2279650"/>
            <a:chOff x="532029" y="1542256"/>
            <a:chExt cx="2416046" cy="2279650"/>
          </a:xfrm>
        </p:grpSpPr>
        <p:cxnSp>
          <p:nvCxnSpPr>
            <p:cNvPr id="334" name="Straight Connector 333">
              <a:extLst>
                <a:ext uri="{FF2B5EF4-FFF2-40B4-BE49-F238E27FC236}">
                  <a16:creationId xmlns:a16="http://schemas.microsoft.com/office/drawing/2014/main" id="{D5143B08-C876-48C6-8BD1-03E8409D88A4}"/>
                </a:ext>
              </a:extLst>
            </p:cNvPr>
            <p:cNvCxnSpPr/>
            <p:nvPr/>
          </p:nvCxnSpPr>
          <p:spPr>
            <a:xfrm>
              <a:off x="532029" y="1615281"/>
              <a:ext cx="0" cy="2206625"/>
            </a:xfrm>
            <a:prstGeom prst="line">
              <a:avLst/>
            </a:prstGeom>
            <a:noFill/>
            <a:ln w="57150" cap="flat" cmpd="sng" algn="ctr">
              <a:solidFill>
                <a:srgbClr val="063170"/>
              </a:solidFill>
              <a:prstDash val="solid"/>
              <a:miter lim="800000"/>
            </a:ln>
            <a:effectLst/>
          </p:spPr>
        </p:cxnSp>
        <p:sp>
          <p:nvSpPr>
            <p:cNvPr id="335" name="TextBox 334">
              <a:extLst>
                <a:ext uri="{FF2B5EF4-FFF2-40B4-BE49-F238E27FC236}">
                  <a16:creationId xmlns:a16="http://schemas.microsoft.com/office/drawing/2014/main" id="{A820DCF3-EC20-4E0F-94C2-362C24ADCDC9}"/>
                </a:ext>
              </a:extLst>
            </p:cNvPr>
            <p:cNvSpPr txBox="1"/>
            <p:nvPr/>
          </p:nvSpPr>
          <p:spPr>
            <a:xfrm>
              <a:off x="532029" y="1542256"/>
              <a:ext cx="2416046"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1820</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Missouri Compromise</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336" name="Group 335">
            <a:extLst>
              <a:ext uri="{FF2B5EF4-FFF2-40B4-BE49-F238E27FC236}">
                <a16:creationId xmlns:a16="http://schemas.microsoft.com/office/drawing/2014/main" id="{D32D2879-6F83-4842-B914-463E77A3CC2E}"/>
              </a:ext>
            </a:extLst>
          </p:cNvPr>
          <p:cNvGrpSpPr/>
          <p:nvPr/>
        </p:nvGrpSpPr>
        <p:grpSpPr>
          <a:xfrm>
            <a:off x="442119" y="2999294"/>
            <a:ext cx="8709927" cy="584775"/>
            <a:chOff x="442119" y="3008184"/>
            <a:chExt cx="8709927" cy="584775"/>
          </a:xfrm>
        </p:grpSpPr>
        <p:sp>
          <p:nvSpPr>
            <p:cNvPr id="337" name="TextBox 336">
              <a:extLst>
                <a:ext uri="{FF2B5EF4-FFF2-40B4-BE49-F238E27FC236}">
                  <a16:creationId xmlns:a16="http://schemas.microsoft.com/office/drawing/2014/main" id="{5140D231-AEB0-47CE-A682-7DA8EBB10CCC}"/>
                </a:ext>
              </a:extLst>
            </p:cNvPr>
            <p:cNvSpPr txBox="1"/>
            <p:nvPr/>
          </p:nvSpPr>
          <p:spPr>
            <a:xfrm>
              <a:off x="442119" y="3008184"/>
              <a:ext cx="1068491" cy="584775"/>
            </a:xfrm>
            <a:prstGeom prst="rect">
              <a:avLst/>
            </a:prstGeom>
            <a:noFill/>
          </p:spPr>
          <p:txBody>
            <a:bodyPr wrap="none" rtlCol="0">
              <a:spAutoFit/>
            </a:bodyPr>
            <a:lstStyle/>
            <a:p>
              <a:pPr defTabSz="914400"/>
              <a:r>
                <a:rPr lang="en-US" sz="3200" b="1" dirty="0">
                  <a:solidFill>
                    <a:srgbClr val="063170"/>
                  </a:solidFill>
                  <a:latin typeface="Rockwell" panose="02060603020205020403" pitchFamily="18" charset="0"/>
                </a:rPr>
                <a:t>1800</a:t>
              </a:r>
            </a:p>
          </p:txBody>
        </p:sp>
        <p:sp>
          <p:nvSpPr>
            <p:cNvPr id="338" name="TextBox 337">
              <a:extLst>
                <a:ext uri="{FF2B5EF4-FFF2-40B4-BE49-F238E27FC236}">
                  <a16:creationId xmlns:a16="http://schemas.microsoft.com/office/drawing/2014/main" id="{9B5ADEB2-4E41-4FD2-84D5-2E36EEDDE622}"/>
                </a:ext>
              </a:extLst>
            </p:cNvPr>
            <p:cNvSpPr txBox="1"/>
            <p:nvPr/>
          </p:nvSpPr>
          <p:spPr>
            <a:xfrm>
              <a:off x="4228866" y="3008184"/>
              <a:ext cx="1088760" cy="584775"/>
            </a:xfrm>
            <a:prstGeom prst="rect">
              <a:avLst/>
            </a:prstGeom>
            <a:noFill/>
          </p:spPr>
          <p:txBody>
            <a:bodyPr wrap="none" rtlCol="0">
              <a:spAutoFit/>
            </a:bodyPr>
            <a:lstStyle/>
            <a:p>
              <a:pPr defTabSz="914400"/>
              <a:r>
                <a:rPr lang="en-US" sz="3200" b="1" dirty="0">
                  <a:solidFill>
                    <a:srgbClr val="063170"/>
                  </a:solidFill>
                  <a:latin typeface="Rockwell" panose="02060603020205020403" pitchFamily="18" charset="0"/>
                </a:rPr>
                <a:t>1810</a:t>
              </a:r>
            </a:p>
          </p:txBody>
        </p:sp>
        <p:sp>
          <p:nvSpPr>
            <p:cNvPr id="339" name="TextBox 338">
              <a:extLst>
                <a:ext uri="{FF2B5EF4-FFF2-40B4-BE49-F238E27FC236}">
                  <a16:creationId xmlns:a16="http://schemas.microsoft.com/office/drawing/2014/main" id="{2F356FAE-58F4-4715-BD81-67439ABB0846}"/>
                </a:ext>
              </a:extLst>
            </p:cNvPr>
            <p:cNvSpPr txBox="1"/>
            <p:nvPr/>
          </p:nvSpPr>
          <p:spPr>
            <a:xfrm>
              <a:off x="8063286" y="3008184"/>
              <a:ext cx="1088760" cy="584775"/>
            </a:xfrm>
            <a:prstGeom prst="rect">
              <a:avLst/>
            </a:prstGeom>
            <a:noFill/>
          </p:spPr>
          <p:txBody>
            <a:bodyPr wrap="none" rtlCol="0">
              <a:spAutoFit/>
            </a:bodyPr>
            <a:lstStyle/>
            <a:p>
              <a:pPr defTabSz="914400"/>
              <a:r>
                <a:rPr lang="en-US" sz="3200" b="1" dirty="0">
                  <a:solidFill>
                    <a:srgbClr val="063170"/>
                  </a:solidFill>
                  <a:latin typeface="Rockwell" panose="02060603020205020403" pitchFamily="18" charset="0"/>
                </a:rPr>
                <a:t>1820</a:t>
              </a:r>
            </a:p>
          </p:txBody>
        </p:sp>
      </p:grpSp>
      <p:grpSp>
        <p:nvGrpSpPr>
          <p:cNvPr id="340" name="Group 339">
            <a:extLst>
              <a:ext uri="{FF2B5EF4-FFF2-40B4-BE49-F238E27FC236}">
                <a16:creationId xmlns:a16="http://schemas.microsoft.com/office/drawing/2014/main" id="{DFB1A9AC-9944-4AB3-86E9-844D1B98C9AF}"/>
              </a:ext>
            </a:extLst>
          </p:cNvPr>
          <p:cNvGrpSpPr/>
          <p:nvPr/>
        </p:nvGrpSpPr>
        <p:grpSpPr>
          <a:xfrm>
            <a:off x="5010441" y="1510772"/>
            <a:ext cx="1745991" cy="1486773"/>
            <a:chOff x="532029" y="1542256"/>
            <a:chExt cx="1745991" cy="1486773"/>
          </a:xfrm>
        </p:grpSpPr>
        <p:cxnSp>
          <p:nvCxnSpPr>
            <p:cNvPr id="341" name="Straight Connector 340">
              <a:extLst>
                <a:ext uri="{FF2B5EF4-FFF2-40B4-BE49-F238E27FC236}">
                  <a16:creationId xmlns:a16="http://schemas.microsoft.com/office/drawing/2014/main" id="{A9342CD3-FD5A-4042-8203-D9B163FB9923}"/>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342" name="TextBox 341">
              <a:extLst>
                <a:ext uri="{FF2B5EF4-FFF2-40B4-BE49-F238E27FC236}">
                  <a16:creationId xmlns:a16="http://schemas.microsoft.com/office/drawing/2014/main" id="{DF02361D-1F92-4593-BAE9-DD7F337692B6}"/>
                </a:ext>
              </a:extLst>
            </p:cNvPr>
            <p:cNvSpPr txBox="1"/>
            <p:nvPr/>
          </p:nvSpPr>
          <p:spPr>
            <a:xfrm>
              <a:off x="532029" y="1542256"/>
              <a:ext cx="1745991"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1812–15</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War of 1812</a:t>
              </a:r>
              <a:endParaRPr kumimoji="0" lang="en-US" sz="6000" b="0" i="0" u="none" strike="noStrike" kern="0" cap="none" spc="0" normalizeH="0" baseline="0" noProof="0" dirty="0">
                <a:ln>
                  <a:noFill/>
                </a:ln>
                <a:solidFill>
                  <a:prstClr val="black"/>
                </a:solidFill>
                <a:effectLst/>
                <a:uLnTx/>
                <a:uFillTx/>
                <a:latin typeface="Arial"/>
              </a:endParaRPr>
            </a:p>
          </p:txBody>
        </p:sp>
      </p:grpSp>
      <p:sp>
        <p:nvSpPr>
          <p:cNvPr id="343" name="Rectangle 342">
            <a:extLst>
              <a:ext uri="{FF2B5EF4-FFF2-40B4-BE49-F238E27FC236}">
                <a16:creationId xmlns:a16="http://schemas.microsoft.com/office/drawing/2014/main" id="{AF427CEC-0B83-49CF-A952-5981015DE587}"/>
              </a:ext>
            </a:extLst>
          </p:cNvPr>
          <p:cNvSpPr/>
          <p:nvPr/>
        </p:nvSpPr>
        <p:spPr>
          <a:xfrm>
            <a:off x="5025840" y="2569555"/>
            <a:ext cx="1139787" cy="427990"/>
          </a:xfrm>
          <a:prstGeom prst="rect">
            <a:avLst/>
          </a:prstGeom>
          <a:solidFill>
            <a:srgbClr val="063170"/>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344" name="Group 343">
            <a:extLst>
              <a:ext uri="{FF2B5EF4-FFF2-40B4-BE49-F238E27FC236}">
                <a16:creationId xmlns:a16="http://schemas.microsoft.com/office/drawing/2014/main" id="{6C5F6F81-1AC5-4031-954F-93E2A4B4EA38}"/>
              </a:ext>
            </a:extLst>
          </p:cNvPr>
          <p:cNvGrpSpPr/>
          <p:nvPr/>
        </p:nvGrpSpPr>
        <p:grpSpPr>
          <a:xfrm>
            <a:off x="9246330" y="1510772"/>
            <a:ext cx="2126521" cy="1486773"/>
            <a:chOff x="532029" y="1542256"/>
            <a:chExt cx="2126521" cy="1486773"/>
          </a:xfrm>
        </p:grpSpPr>
        <p:cxnSp>
          <p:nvCxnSpPr>
            <p:cNvPr id="345" name="Straight Connector 344">
              <a:extLst>
                <a:ext uri="{FF2B5EF4-FFF2-40B4-BE49-F238E27FC236}">
                  <a16:creationId xmlns:a16="http://schemas.microsoft.com/office/drawing/2014/main" id="{07CE5E20-27C3-417F-AB90-810E39A98D99}"/>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346" name="TextBox 345">
              <a:extLst>
                <a:ext uri="{FF2B5EF4-FFF2-40B4-BE49-F238E27FC236}">
                  <a16:creationId xmlns:a16="http://schemas.microsoft.com/office/drawing/2014/main" id="{1B7DA758-F364-4C3F-9BE4-0D93A2E7BEFB}"/>
                </a:ext>
              </a:extLst>
            </p:cNvPr>
            <p:cNvSpPr txBox="1"/>
            <p:nvPr/>
          </p:nvSpPr>
          <p:spPr>
            <a:xfrm>
              <a:off x="532029" y="1542256"/>
              <a:ext cx="2126521" cy="981807"/>
            </a:xfrm>
            <a:prstGeom prst="rect">
              <a:avLst/>
            </a:prstGeom>
            <a:noFill/>
          </p:spPr>
          <p:txBody>
            <a:bodyPr wrap="squar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1823</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Monroe Doctrine proclaimed</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347" name="Group 346">
            <a:extLst>
              <a:ext uri="{FF2B5EF4-FFF2-40B4-BE49-F238E27FC236}">
                <a16:creationId xmlns:a16="http://schemas.microsoft.com/office/drawing/2014/main" id="{FC765268-63F1-4D68-928F-847F3F6667B6}"/>
              </a:ext>
            </a:extLst>
          </p:cNvPr>
          <p:cNvGrpSpPr/>
          <p:nvPr/>
        </p:nvGrpSpPr>
        <p:grpSpPr>
          <a:xfrm>
            <a:off x="8165050" y="3567271"/>
            <a:ext cx="3006721" cy="1489956"/>
            <a:chOff x="1585633" y="1615281"/>
            <a:chExt cx="3006721" cy="1489956"/>
          </a:xfrm>
        </p:grpSpPr>
        <p:cxnSp>
          <p:nvCxnSpPr>
            <p:cNvPr id="348" name="Straight Connector 347">
              <a:extLst>
                <a:ext uri="{FF2B5EF4-FFF2-40B4-BE49-F238E27FC236}">
                  <a16:creationId xmlns:a16="http://schemas.microsoft.com/office/drawing/2014/main" id="{D93F88DA-B1A3-44E1-929E-6BA65238A789}"/>
                </a:ext>
              </a:extLst>
            </p:cNvPr>
            <p:cNvCxnSpPr/>
            <p:nvPr/>
          </p:nvCxnSpPr>
          <p:spPr>
            <a:xfrm>
              <a:off x="4592354" y="1615281"/>
              <a:ext cx="0" cy="1413748"/>
            </a:xfrm>
            <a:prstGeom prst="line">
              <a:avLst/>
            </a:prstGeom>
            <a:noFill/>
            <a:ln w="57150" cap="flat" cmpd="sng" algn="ctr">
              <a:solidFill>
                <a:srgbClr val="063170"/>
              </a:solidFill>
              <a:prstDash val="solid"/>
              <a:miter lim="800000"/>
            </a:ln>
            <a:effectLst/>
          </p:spPr>
        </p:cxnSp>
        <p:sp>
          <p:nvSpPr>
            <p:cNvPr id="349" name="TextBox 348">
              <a:extLst>
                <a:ext uri="{FF2B5EF4-FFF2-40B4-BE49-F238E27FC236}">
                  <a16:creationId xmlns:a16="http://schemas.microsoft.com/office/drawing/2014/main" id="{F59E8F38-D56D-43F1-B31B-47DFA08AF52E}"/>
                </a:ext>
              </a:extLst>
            </p:cNvPr>
            <p:cNvSpPr txBox="1"/>
            <p:nvPr/>
          </p:nvSpPr>
          <p:spPr>
            <a:xfrm>
              <a:off x="1585633" y="2358879"/>
              <a:ext cx="3006721" cy="746358"/>
            </a:xfrm>
            <a:prstGeom prst="rect">
              <a:avLst/>
            </a:prstGeom>
            <a:noFill/>
          </p:spPr>
          <p:txBody>
            <a:bodyPr wrap="none" rtlCol="0">
              <a:spAutoFit/>
            </a:bodyPr>
            <a:lstStyle/>
            <a:p>
              <a:pPr marL="0" marR="0" lvl="0" indent="0" algn="r"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1828</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algn="r"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The “Tariff of Abominations”</a:t>
              </a:r>
              <a:endParaRPr kumimoji="0" lang="en-US" sz="6000" b="0" i="0" u="none" strike="noStrike" kern="0" cap="none" spc="0" normalizeH="0" baseline="0" noProof="0" dirty="0">
                <a:ln>
                  <a:noFill/>
                </a:ln>
                <a:solidFill>
                  <a:prstClr val="black"/>
                </a:solidFill>
                <a:effectLst/>
                <a:uLnTx/>
                <a:uFillTx/>
                <a:latin typeface="Arial"/>
              </a:endParaRPr>
            </a:p>
          </p:txBody>
        </p:sp>
      </p:grpSp>
      <p:sp>
        <p:nvSpPr>
          <p:cNvPr id="2" name="TextBox 1">
            <a:extLst>
              <a:ext uri="{FF2B5EF4-FFF2-40B4-BE49-F238E27FC236}">
                <a16:creationId xmlns:a16="http://schemas.microsoft.com/office/drawing/2014/main" id="{9E04C0ED-518F-421C-935F-D906AFB2C9F6}"/>
              </a:ext>
            </a:extLst>
          </p:cNvPr>
          <p:cNvSpPr txBox="1"/>
          <p:nvPr/>
        </p:nvSpPr>
        <p:spPr>
          <a:xfrm>
            <a:off x="-1" y="0"/>
            <a:ext cx="4404519" cy="461665"/>
          </a:xfrm>
          <a:prstGeom prst="rect">
            <a:avLst/>
          </a:prstGeom>
          <a:noFill/>
        </p:spPr>
        <p:txBody>
          <a:bodyPr wrap="square" rtlCol="0">
            <a:spAutoFit/>
          </a:bodyPr>
          <a:lstStyle/>
          <a:p>
            <a:pPr algn="l"/>
            <a:r>
              <a:rPr lang="en-US" sz="2400" b="1" cap="all" baseline="0" dirty="0">
                <a:solidFill>
                  <a:schemeClr val="bg1">
                    <a:lumMod val="75000"/>
                  </a:schemeClr>
                </a:solidFill>
                <a:latin typeface="Arial" panose="020B0604020202020204" pitchFamily="34" charset="0"/>
                <a:cs typeface="Arial" panose="020B0604020202020204" pitchFamily="34" charset="0"/>
              </a:rPr>
              <a:t>Unit III: Nation (1801–1861)</a:t>
            </a:r>
          </a:p>
        </p:txBody>
      </p:sp>
    </p:spTree>
    <p:extLst>
      <p:ext uri="{BB962C8B-B14F-4D97-AF65-F5344CB8AC3E}">
        <p14:creationId xmlns:p14="http://schemas.microsoft.com/office/powerpoint/2010/main" val="394670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500"/>
                                        <p:tgtEl>
                                          <p:spTgt spid="3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6"/>
                                        </p:tgtEl>
                                        <p:attrNameLst>
                                          <p:attrName>style.visibility</p:attrName>
                                        </p:attrNameLst>
                                      </p:cBhvr>
                                      <p:to>
                                        <p:strVal val="visible"/>
                                      </p:to>
                                    </p:set>
                                    <p:animEffect transition="in" filter="wipe(left)">
                                      <p:cBhvr>
                                        <p:cTn id="10" dur="500"/>
                                        <p:tgtEl>
                                          <p:spTgt spid="3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3"/>
                                        </p:tgtEl>
                                        <p:attrNameLst>
                                          <p:attrName>style.visibility</p:attrName>
                                        </p:attrNameLst>
                                      </p:cBhvr>
                                      <p:to>
                                        <p:strVal val="visible"/>
                                      </p:to>
                                    </p:set>
                                    <p:animEffect transition="in" filter="fade">
                                      <p:cBhvr>
                                        <p:cTn id="15" dur="500"/>
                                        <p:tgtEl>
                                          <p:spTgt spid="3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7"/>
                                        </p:tgtEl>
                                        <p:attrNameLst>
                                          <p:attrName>style.visibility</p:attrName>
                                        </p:attrNameLst>
                                      </p:cBhvr>
                                      <p:to>
                                        <p:strVal val="visible"/>
                                      </p:to>
                                    </p:set>
                                    <p:animEffect transition="in" filter="fade">
                                      <p:cBhvr>
                                        <p:cTn id="20" dur="500"/>
                                        <p:tgtEl>
                                          <p:spTgt spid="3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0"/>
                                        </p:tgtEl>
                                        <p:attrNameLst>
                                          <p:attrName>style.visibility</p:attrName>
                                        </p:attrNameLst>
                                      </p:cBhvr>
                                      <p:to>
                                        <p:strVal val="visible"/>
                                      </p:to>
                                    </p:set>
                                    <p:animEffect transition="in" filter="fade">
                                      <p:cBhvr>
                                        <p:cTn id="25" dur="500"/>
                                        <p:tgtEl>
                                          <p:spTgt spid="34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43"/>
                                        </p:tgtEl>
                                        <p:attrNameLst>
                                          <p:attrName>style.visibility</p:attrName>
                                        </p:attrNameLst>
                                      </p:cBhvr>
                                      <p:to>
                                        <p:strVal val="visible"/>
                                      </p:to>
                                    </p:set>
                                    <p:animEffect transition="in" filter="wipe(left)">
                                      <p:cBhvr>
                                        <p:cTn id="28" dur="500"/>
                                        <p:tgtEl>
                                          <p:spTgt spid="3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3"/>
                                        </p:tgtEl>
                                        <p:attrNameLst>
                                          <p:attrName>style.visibility</p:attrName>
                                        </p:attrNameLst>
                                      </p:cBhvr>
                                      <p:to>
                                        <p:strVal val="visible"/>
                                      </p:to>
                                    </p:set>
                                    <p:animEffect transition="in" filter="fade">
                                      <p:cBhvr>
                                        <p:cTn id="33" dur="500"/>
                                        <p:tgtEl>
                                          <p:spTgt spid="3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4"/>
                                        </p:tgtEl>
                                        <p:attrNameLst>
                                          <p:attrName>style.visibility</p:attrName>
                                        </p:attrNameLst>
                                      </p:cBhvr>
                                      <p:to>
                                        <p:strVal val="visible"/>
                                      </p:to>
                                    </p:set>
                                    <p:animEffect transition="in" filter="fade">
                                      <p:cBhvr>
                                        <p:cTn id="38" dur="500"/>
                                        <p:tgtEl>
                                          <p:spTgt spid="34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47"/>
                                        </p:tgtEl>
                                        <p:attrNameLst>
                                          <p:attrName>style.visibility</p:attrName>
                                        </p:attrNameLst>
                                      </p:cBhvr>
                                      <p:to>
                                        <p:strVal val="visible"/>
                                      </p:to>
                                    </p:set>
                                    <p:animEffect transition="in" filter="fade">
                                      <p:cBhvr>
                                        <p:cTn id="43"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animBg="1"/>
      <p:bldP spid="34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ED8C3-3AFD-4353-B331-DB459537AD2C}"/>
              </a:ext>
            </a:extLst>
          </p:cNvPr>
          <p:cNvSpPr>
            <a:spLocks noGrp="1"/>
          </p:cNvSpPr>
          <p:nvPr>
            <p:ph type="title"/>
          </p:nvPr>
        </p:nvSpPr>
        <p:spPr/>
        <p:txBody>
          <a:bodyPr>
            <a:normAutofit/>
          </a:bodyPr>
          <a:lstStyle/>
          <a:p>
            <a:r>
              <a:rPr lang="en-US" sz="3600" dirty="0"/>
              <a:t>John Marshall and the Supreme Court</a:t>
            </a:r>
          </a:p>
        </p:txBody>
      </p:sp>
      <p:sp>
        <p:nvSpPr>
          <p:cNvPr id="4" name="Content Placeholder 3">
            <a:extLst>
              <a:ext uri="{FF2B5EF4-FFF2-40B4-BE49-F238E27FC236}">
                <a16:creationId xmlns:a16="http://schemas.microsoft.com/office/drawing/2014/main" id="{1C4DE157-97A1-493E-BE44-6F7ED2ACDE82}"/>
              </a:ext>
            </a:extLst>
          </p:cNvPr>
          <p:cNvSpPr>
            <a:spLocks noGrp="1"/>
          </p:cNvSpPr>
          <p:nvPr>
            <p:ph idx="10"/>
          </p:nvPr>
        </p:nvSpPr>
        <p:spPr/>
        <p:txBody>
          <a:bodyPr/>
          <a:lstStyle/>
          <a:p>
            <a:r>
              <a:rPr lang="en-US" dirty="0">
                <a:solidFill>
                  <a:srgbClr val="FF0000"/>
                </a:solidFill>
              </a:rPr>
              <a:t>The Supreme Court remained under Federalist control, and its first great chief justice was </a:t>
            </a:r>
            <a:r>
              <a:rPr lang="en-US" b="1" dirty="0">
                <a:solidFill>
                  <a:srgbClr val="FF0000"/>
                </a:solidFill>
              </a:rPr>
              <a:t>John Marshall</a:t>
            </a:r>
            <a:r>
              <a:rPr lang="en-US" dirty="0">
                <a:solidFill>
                  <a:srgbClr val="FF0000"/>
                </a:solidFill>
              </a:rPr>
              <a:t>.</a:t>
            </a:r>
          </a:p>
          <a:p>
            <a:r>
              <a:rPr lang="en-US" dirty="0"/>
              <a:t>The Marshall Court upheld the authority of the national government and increased the scope of the Court’s authority.</a:t>
            </a:r>
          </a:p>
        </p:txBody>
      </p:sp>
      <p:pic>
        <p:nvPicPr>
          <p:cNvPr id="5" name="Picture Placeholder 3">
            <a:extLst>
              <a:ext uri="{FF2B5EF4-FFF2-40B4-BE49-F238E27FC236}">
                <a16:creationId xmlns:a16="http://schemas.microsoft.com/office/drawing/2014/main" id="{312B8E7F-D5DE-45B8-A10D-D1C2C8DDEF1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E1039599-3670-4AEE-838E-68D39AE41688}"/>
              </a:ext>
            </a:extLst>
          </p:cNvPr>
          <p:cNvSpPr txBox="1"/>
          <p:nvPr/>
        </p:nvSpPr>
        <p:spPr>
          <a:xfrm>
            <a:off x="0" y="5956801"/>
            <a:ext cx="23876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Marshall</a:t>
            </a:r>
          </a:p>
        </p:txBody>
      </p:sp>
    </p:spTree>
    <p:extLst>
      <p:ext uri="{BB962C8B-B14F-4D97-AF65-F5344CB8AC3E}">
        <p14:creationId xmlns:p14="http://schemas.microsoft.com/office/powerpoint/2010/main" val="327471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5240-0F23-4E84-AD8D-5D233348A518}"/>
              </a:ext>
            </a:extLst>
          </p:cNvPr>
          <p:cNvSpPr>
            <a:spLocks noGrp="1"/>
          </p:cNvSpPr>
          <p:nvPr>
            <p:ph type="title"/>
          </p:nvPr>
        </p:nvSpPr>
        <p:spPr/>
        <p:txBody>
          <a:bodyPr/>
          <a:lstStyle/>
          <a:p>
            <a:r>
              <a:rPr lang="en-US" i="1" dirty="0"/>
              <a:t>Marbury v. Madison</a:t>
            </a:r>
          </a:p>
        </p:txBody>
      </p:sp>
      <p:sp>
        <p:nvSpPr>
          <p:cNvPr id="4" name="Content Placeholder 3">
            <a:extLst>
              <a:ext uri="{FF2B5EF4-FFF2-40B4-BE49-F238E27FC236}">
                <a16:creationId xmlns:a16="http://schemas.microsoft.com/office/drawing/2014/main" id="{A3D76635-DEDA-4B44-8746-0C5D9031798C}"/>
              </a:ext>
            </a:extLst>
          </p:cNvPr>
          <p:cNvSpPr>
            <a:spLocks noGrp="1"/>
          </p:cNvSpPr>
          <p:nvPr>
            <p:ph idx="10"/>
          </p:nvPr>
        </p:nvSpPr>
        <p:spPr/>
        <p:txBody>
          <a:bodyPr/>
          <a:lstStyle/>
          <a:p>
            <a:r>
              <a:rPr lang="en-US" dirty="0"/>
              <a:t>The first major case before the Marshall Court involved the Judiciary Act of 1801.</a:t>
            </a:r>
          </a:p>
          <a:p>
            <a:r>
              <a:rPr lang="en-US" dirty="0"/>
              <a:t>James Madison refused to deliver William Marbury’s commission.</a:t>
            </a:r>
          </a:p>
          <a:p>
            <a:r>
              <a:rPr lang="en-US" dirty="0">
                <a:solidFill>
                  <a:srgbClr val="FF0000"/>
                </a:solidFill>
              </a:rPr>
              <a:t>In </a:t>
            </a:r>
            <a:r>
              <a:rPr lang="en-US" b="1" i="1" dirty="0">
                <a:solidFill>
                  <a:srgbClr val="FF0000"/>
                </a:solidFill>
              </a:rPr>
              <a:t>Marbury v. Madison </a:t>
            </a:r>
            <a:r>
              <a:rPr lang="en-US" dirty="0">
                <a:solidFill>
                  <a:srgbClr val="FF0000"/>
                </a:solidFill>
              </a:rPr>
              <a:t>the Supreme Court established the principle of </a:t>
            </a:r>
            <a:r>
              <a:rPr lang="en-US" b="1" dirty="0">
                <a:solidFill>
                  <a:srgbClr val="FF0000"/>
                </a:solidFill>
              </a:rPr>
              <a:t>judicial review</a:t>
            </a:r>
            <a:r>
              <a:rPr lang="en-US" dirty="0">
                <a:solidFill>
                  <a:srgbClr val="FF0000"/>
                </a:solidFill>
              </a:rPr>
              <a:t>, the right of the Court to declare a law unconstitutional.</a:t>
            </a:r>
          </a:p>
        </p:txBody>
      </p:sp>
      <p:pic>
        <p:nvPicPr>
          <p:cNvPr id="5" name="Picture Placeholder 3">
            <a:extLst>
              <a:ext uri="{FF2B5EF4-FFF2-40B4-BE49-F238E27FC236}">
                <a16:creationId xmlns:a16="http://schemas.microsoft.com/office/drawing/2014/main" id="{0A046B38-6F23-4EF4-A207-7B2E6120178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5B3B526C-D8E0-451B-A008-87B575E83636}"/>
              </a:ext>
            </a:extLst>
          </p:cNvPr>
          <p:cNvSpPr txBox="1"/>
          <p:nvPr/>
        </p:nvSpPr>
        <p:spPr>
          <a:xfrm>
            <a:off x="0" y="5956801"/>
            <a:ext cx="267208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William Marbury</a:t>
            </a:r>
          </a:p>
        </p:txBody>
      </p:sp>
    </p:spTree>
    <p:extLst>
      <p:ext uri="{BB962C8B-B14F-4D97-AF65-F5344CB8AC3E}">
        <p14:creationId xmlns:p14="http://schemas.microsoft.com/office/powerpoint/2010/main" val="132211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779E8A-7215-4BC1-A76E-6E7695BC43DF}"/>
              </a:ext>
            </a:extLst>
          </p:cNvPr>
          <p:cNvSpPr>
            <a:spLocks noGrp="1"/>
          </p:cNvSpPr>
          <p:nvPr>
            <p:ph idx="1"/>
          </p:nvPr>
        </p:nvSpPr>
        <p:spPr/>
        <p:txBody>
          <a:bodyPr/>
          <a:lstStyle/>
          <a:p>
            <a:r>
              <a:rPr lang="en-US" dirty="0"/>
              <a:t>Another important ruling protected the federal government’s </a:t>
            </a:r>
            <a:r>
              <a:rPr lang="en-US" b="1" dirty="0"/>
              <a:t>delegated powers</a:t>
            </a:r>
            <a:r>
              <a:rPr lang="en-US" dirty="0"/>
              <a:t>. </a:t>
            </a:r>
          </a:p>
          <a:p>
            <a:r>
              <a:rPr lang="en-US" dirty="0"/>
              <a:t>This case involved the right to regulate interstate commerce.</a:t>
            </a:r>
          </a:p>
          <a:p>
            <a:r>
              <a:rPr lang="en-US" dirty="0">
                <a:solidFill>
                  <a:srgbClr val="FF0000"/>
                </a:solidFill>
              </a:rPr>
              <a:t>In </a:t>
            </a:r>
            <a:r>
              <a:rPr lang="en-US" b="1" i="1" dirty="0">
                <a:solidFill>
                  <a:srgbClr val="FF0000"/>
                </a:solidFill>
              </a:rPr>
              <a:t>Gibbons v. Ogden </a:t>
            </a:r>
            <a:r>
              <a:rPr lang="en-US" dirty="0">
                <a:solidFill>
                  <a:srgbClr val="FF0000"/>
                </a:solidFill>
              </a:rPr>
              <a:t>the Court ruled that the delegated powers given to the national government by the Constitution could not be limited by state boundaries.</a:t>
            </a:r>
          </a:p>
        </p:txBody>
      </p:sp>
      <p:sp>
        <p:nvSpPr>
          <p:cNvPr id="3" name="Title 2">
            <a:extLst>
              <a:ext uri="{FF2B5EF4-FFF2-40B4-BE49-F238E27FC236}">
                <a16:creationId xmlns:a16="http://schemas.microsoft.com/office/drawing/2014/main" id="{AAA1C556-2EE3-45EA-A72B-1BD17B607100}"/>
              </a:ext>
            </a:extLst>
          </p:cNvPr>
          <p:cNvSpPr>
            <a:spLocks noGrp="1"/>
          </p:cNvSpPr>
          <p:nvPr>
            <p:ph type="title"/>
          </p:nvPr>
        </p:nvSpPr>
        <p:spPr/>
        <p:txBody>
          <a:bodyPr/>
          <a:lstStyle/>
          <a:p>
            <a:r>
              <a:rPr lang="en-US" i="1" dirty="0"/>
              <a:t>Gibbons v. Ogden</a:t>
            </a:r>
          </a:p>
        </p:txBody>
      </p:sp>
    </p:spTree>
    <p:extLst>
      <p:ext uri="{BB962C8B-B14F-4D97-AF65-F5344CB8AC3E}">
        <p14:creationId xmlns:p14="http://schemas.microsoft.com/office/powerpoint/2010/main" val="394884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FA69B-C601-458B-A7EC-DA9EF9538DCD}"/>
              </a:ext>
            </a:extLst>
          </p:cNvPr>
          <p:cNvSpPr>
            <a:spLocks noGrp="1"/>
          </p:cNvSpPr>
          <p:nvPr>
            <p:ph idx="1"/>
          </p:nvPr>
        </p:nvSpPr>
        <p:spPr/>
        <p:txBody>
          <a:bodyPr/>
          <a:lstStyle/>
          <a:p>
            <a:r>
              <a:rPr lang="en-US" dirty="0"/>
              <a:t>Perhaps the most far-reaching decision of the Marshall Court was </a:t>
            </a:r>
            <a:r>
              <a:rPr lang="en-US" b="1" i="1" dirty="0">
                <a:solidFill>
                  <a:srgbClr val="FF0000"/>
                </a:solidFill>
              </a:rPr>
              <a:t>McCulloch v. Maryland </a:t>
            </a:r>
            <a:r>
              <a:rPr lang="en-US" dirty="0"/>
              <a:t>(1819). </a:t>
            </a:r>
          </a:p>
          <a:p>
            <a:r>
              <a:rPr lang="en-US" dirty="0">
                <a:solidFill>
                  <a:srgbClr val="FF0000"/>
                </a:solidFill>
              </a:rPr>
              <a:t>The state of Maryland opposed the idea of a national bank and tried to tax the Baltimore branch of the Bank of the United States out of existence.</a:t>
            </a:r>
          </a:p>
          <a:p>
            <a:r>
              <a:rPr lang="en-US" dirty="0">
                <a:solidFill>
                  <a:srgbClr val="FF0000"/>
                </a:solidFill>
              </a:rPr>
              <a:t>The Court overruled the state’s action.</a:t>
            </a:r>
          </a:p>
          <a:p>
            <a:r>
              <a:rPr lang="en-US" dirty="0"/>
              <a:t>“Necessary and proper” powers that enable the government to carry out the delegated powers are called</a:t>
            </a:r>
            <a:r>
              <a:rPr lang="en-US" b="1" dirty="0"/>
              <a:t> implied powers</a:t>
            </a:r>
            <a:r>
              <a:rPr lang="en-US" dirty="0"/>
              <a:t>.</a:t>
            </a:r>
          </a:p>
        </p:txBody>
      </p:sp>
      <p:sp>
        <p:nvSpPr>
          <p:cNvPr id="3" name="Title 2">
            <a:extLst>
              <a:ext uri="{FF2B5EF4-FFF2-40B4-BE49-F238E27FC236}">
                <a16:creationId xmlns:a16="http://schemas.microsoft.com/office/drawing/2014/main" id="{D0E5B66E-0A29-4500-8A78-F886BB297307}"/>
              </a:ext>
            </a:extLst>
          </p:cNvPr>
          <p:cNvSpPr>
            <a:spLocks noGrp="1"/>
          </p:cNvSpPr>
          <p:nvPr>
            <p:ph type="title"/>
          </p:nvPr>
        </p:nvSpPr>
        <p:spPr/>
        <p:txBody>
          <a:bodyPr/>
          <a:lstStyle/>
          <a:p>
            <a:r>
              <a:rPr lang="en-US" i="1" dirty="0"/>
              <a:t>McCulloch v. Maryland</a:t>
            </a:r>
          </a:p>
        </p:txBody>
      </p:sp>
    </p:spTree>
    <p:extLst>
      <p:ext uri="{BB962C8B-B14F-4D97-AF65-F5344CB8AC3E}">
        <p14:creationId xmlns:p14="http://schemas.microsoft.com/office/powerpoint/2010/main" val="273863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How did the Federalists and the Republicans disagree concerning the power of the central government?</a:t>
            </a:r>
          </a:p>
          <a:p>
            <a:pPr marL="339725" indent="0">
              <a:buClr>
                <a:schemeClr val="tx2"/>
              </a:buClr>
              <a:buNone/>
            </a:pPr>
            <a:r>
              <a:rPr lang="en-US" sz="2400" dirty="0">
                <a:solidFill>
                  <a:schemeClr val="tx1">
                    <a:lumMod val="65000"/>
                    <a:lumOff val="35000"/>
                  </a:schemeClr>
                </a:solidFill>
              </a:rPr>
              <a:t>The Federalists wanted a strong central government, whereas the Republicans wanted a weaker one. (p. 160)</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What is judicial review?</a:t>
            </a:r>
          </a:p>
          <a:p>
            <a:pPr marL="339725" indent="0">
              <a:buClr>
                <a:schemeClr val="tx2"/>
              </a:buClr>
              <a:buNone/>
            </a:pPr>
            <a:r>
              <a:rPr lang="en-US" sz="2400" dirty="0">
                <a:solidFill>
                  <a:schemeClr val="tx1">
                    <a:lumMod val="65000"/>
                    <a:lumOff val="35000"/>
                  </a:schemeClr>
                </a:solidFill>
              </a:rPr>
              <a:t>the right of the Supreme Court to declare a law unconstitutional (p. 161)</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3224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List three important court cases in which the Marshall Court ruled. Each case established a different long-range principle. Identify those principles.</a:t>
            </a:r>
          </a:p>
          <a:p>
            <a:pPr marL="339725" indent="0">
              <a:buClr>
                <a:schemeClr val="tx2"/>
              </a:buClr>
              <a:buNone/>
            </a:pPr>
            <a:r>
              <a:rPr lang="en-US" sz="2400" i="1" dirty="0">
                <a:solidFill>
                  <a:schemeClr val="tx1">
                    <a:lumMod val="65000"/>
                    <a:lumOff val="35000"/>
                  </a:schemeClr>
                </a:solidFill>
              </a:rPr>
              <a:t>Marbury v. Madison </a:t>
            </a:r>
            <a:r>
              <a:rPr lang="en-US" sz="2400" dirty="0">
                <a:solidFill>
                  <a:schemeClr val="tx1">
                    <a:lumMod val="65000"/>
                    <a:lumOff val="35000"/>
                  </a:schemeClr>
                </a:solidFill>
              </a:rPr>
              <a:t>established the principle of judicial review; </a:t>
            </a:r>
            <a:r>
              <a:rPr lang="en-US" sz="2400" i="1" dirty="0">
                <a:solidFill>
                  <a:schemeClr val="tx1">
                    <a:lumMod val="65000"/>
                    <a:lumOff val="35000"/>
                  </a:schemeClr>
                </a:solidFill>
              </a:rPr>
              <a:t>Gibbons v. Ogden </a:t>
            </a:r>
            <a:r>
              <a:rPr lang="en-US" sz="2400" dirty="0">
                <a:solidFill>
                  <a:schemeClr val="tx1">
                    <a:lumMod val="65000"/>
                    <a:lumOff val="35000"/>
                  </a:schemeClr>
                </a:solidFill>
              </a:rPr>
              <a:t>protected the federal government’s constitutionally delegated powers from state interference; </a:t>
            </a:r>
            <a:r>
              <a:rPr lang="en-US" sz="2400" i="1" dirty="0">
                <a:solidFill>
                  <a:schemeClr val="tx1">
                    <a:lumMod val="65000"/>
                    <a:lumOff val="35000"/>
                  </a:schemeClr>
                </a:solidFill>
              </a:rPr>
              <a:t>McCulloch v. Maryland</a:t>
            </a:r>
            <a:r>
              <a:rPr lang="en-US" sz="2400" dirty="0">
                <a:solidFill>
                  <a:schemeClr val="tx1">
                    <a:lumMod val="65000"/>
                    <a:lumOff val="35000"/>
                  </a:schemeClr>
                </a:solidFill>
              </a:rPr>
              <a:t> protected the government’s right to enact laws that are “necessary and proper” to carry out its delegated powers. (pp. 161–62)</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57855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Assess whether or not Jefferson’s election was truly a “revolution.”</a:t>
            </a:r>
          </a:p>
          <a:p>
            <a:pPr marL="339725" indent="0">
              <a:buClr>
                <a:schemeClr val="tx2"/>
              </a:buClr>
              <a:buNone/>
            </a:pPr>
            <a:r>
              <a:rPr lang="en-US" sz="2400" dirty="0">
                <a:solidFill>
                  <a:schemeClr val="tx1">
                    <a:lumMod val="65000"/>
                    <a:lumOff val="35000"/>
                  </a:schemeClr>
                </a:solidFill>
              </a:rPr>
              <a:t>There was no wholesale rejection or overturning of the Federalist method of governing. It only altered the practices that contradicted Republican principles and philosophy. It was rather a step away from what some saw as Federalist elitism and a step toward government by the common man.</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225727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D0FA6-251A-4C45-B2E7-2229B99423D8}"/>
              </a:ext>
            </a:extLst>
          </p:cNvPr>
          <p:cNvSpPr>
            <a:spLocks noGrp="1"/>
          </p:cNvSpPr>
          <p:nvPr>
            <p:ph type="title"/>
          </p:nvPr>
        </p:nvSpPr>
        <p:spPr/>
        <p:txBody>
          <a:bodyPr/>
          <a:lstStyle/>
          <a:p>
            <a:r>
              <a:rPr lang="en-US" sz="4400" dirty="0"/>
              <a:t>Jefferson and </a:t>
            </a:r>
            <a:br>
              <a:rPr lang="en-US" sz="4400" dirty="0"/>
            </a:br>
            <a:r>
              <a:rPr lang="en-US" sz="4400" dirty="0"/>
              <a:t>Foreign Affairs</a:t>
            </a:r>
          </a:p>
        </p:txBody>
      </p:sp>
      <p:sp>
        <p:nvSpPr>
          <p:cNvPr id="3" name="Text Placeholder 2">
            <a:extLst>
              <a:ext uri="{FF2B5EF4-FFF2-40B4-BE49-F238E27FC236}">
                <a16:creationId xmlns:a16="http://schemas.microsoft.com/office/drawing/2014/main" id="{56CE6211-A513-4977-A68A-D35533205B3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984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was the significance for the United States of fighting with the Barbary States?</a:t>
            </a:r>
          </a:p>
          <a:p>
            <a:pPr marL="514350" indent="-514350">
              <a:buClr>
                <a:schemeClr val="tx2"/>
              </a:buClr>
              <a:buFont typeface="+mj-lt"/>
              <a:buAutoNum type="arabicPeriod"/>
            </a:pPr>
            <a:r>
              <a:rPr lang="en-US" dirty="0">
                <a:solidFill>
                  <a:schemeClr val="tx2"/>
                </a:solidFill>
              </a:rPr>
              <a:t>Why was the Louisiana Purchase a difficult constitutional issue for President Jefferson?</a:t>
            </a:r>
          </a:p>
          <a:p>
            <a:pPr marL="514350" indent="-514350">
              <a:buClr>
                <a:schemeClr val="tx2"/>
              </a:buClr>
              <a:buFont typeface="+mj-lt"/>
              <a:buAutoNum type="arabicPeriod"/>
            </a:pPr>
            <a:r>
              <a:rPr lang="en-US" dirty="0">
                <a:solidFill>
                  <a:schemeClr val="tx2"/>
                </a:solidFill>
              </a:rPr>
              <a:t>How important was the Louisiana Purchase for the United States?</a:t>
            </a:r>
          </a:p>
        </p:txBody>
      </p:sp>
    </p:spTree>
    <p:extLst>
      <p:ext uri="{BB962C8B-B14F-4D97-AF65-F5344CB8AC3E}">
        <p14:creationId xmlns:p14="http://schemas.microsoft.com/office/powerpoint/2010/main" val="3012125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785F87-69C1-4D02-9D72-286B482979B3}"/>
              </a:ext>
            </a:extLst>
          </p:cNvPr>
          <p:cNvSpPr>
            <a:spLocks noGrp="1"/>
          </p:cNvSpPr>
          <p:nvPr>
            <p:ph type="title"/>
          </p:nvPr>
        </p:nvSpPr>
        <p:spPr/>
        <p:txBody>
          <a:bodyPr/>
          <a:lstStyle/>
          <a:p>
            <a:r>
              <a:rPr lang="en-US" dirty="0"/>
              <a:t>To the Shores of Tripoli</a:t>
            </a:r>
          </a:p>
        </p:txBody>
      </p:sp>
      <p:sp>
        <p:nvSpPr>
          <p:cNvPr id="6" name="Content Placeholder 5">
            <a:extLst>
              <a:ext uri="{FF2B5EF4-FFF2-40B4-BE49-F238E27FC236}">
                <a16:creationId xmlns:a16="http://schemas.microsoft.com/office/drawing/2014/main" id="{2B5D910C-DF7D-4323-9552-7B88BF58A6DF}"/>
              </a:ext>
            </a:extLst>
          </p:cNvPr>
          <p:cNvSpPr>
            <a:spLocks noGrp="1"/>
          </p:cNvSpPr>
          <p:nvPr>
            <p:ph idx="10"/>
          </p:nvPr>
        </p:nvSpPr>
        <p:spPr/>
        <p:txBody>
          <a:bodyPr>
            <a:normAutofit/>
          </a:bodyPr>
          <a:lstStyle/>
          <a:p>
            <a:r>
              <a:rPr lang="en-US" dirty="0">
                <a:solidFill>
                  <a:srgbClr val="FF0000"/>
                </a:solidFill>
              </a:rPr>
              <a:t>The </a:t>
            </a:r>
            <a:r>
              <a:rPr lang="en-US" b="1" dirty="0">
                <a:solidFill>
                  <a:srgbClr val="FF0000"/>
                </a:solidFill>
              </a:rPr>
              <a:t>Barbary states </a:t>
            </a:r>
            <a:r>
              <a:rPr lang="en-US" dirty="0">
                <a:solidFill>
                  <a:srgbClr val="FF0000"/>
                </a:solidFill>
              </a:rPr>
              <a:t>raided Mediterranean shipping </a:t>
            </a:r>
            <a:r>
              <a:rPr lang="en-US" dirty="0"/>
              <a:t>and occasionally ventured out into the Atlantic.</a:t>
            </a:r>
          </a:p>
          <a:p>
            <a:r>
              <a:rPr lang="en-US" dirty="0">
                <a:solidFill>
                  <a:srgbClr val="FF0000"/>
                </a:solidFill>
              </a:rPr>
              <a:t>Jefferson sent a squadron of warships to Tripoli to frighten the most important Barbary state.</a:t>
            </a:r>
          </a:p>
          <a:p>
            <a:r>
              <a:rPr lang="en-US" dirty="0">
                <a:solidFill>
                  <a:srgbClr val="FF0000"/>
                </a:solidFill>
              </a:rPr>
              <a:t>The fighting ended with an agreement in 1805.</a:t>
            </a:r>
          </a:p>
        </p:txBody>
      </p:sp>
      <p:pic>
        <p:nvPicPr>
          <p:cNvPr id="7" name="Picture Placeholder 2">
            <a:extLst>
              <a:ext uri="{FF2B5EF4-FFF2-40B4-BE49-F238E27FC236}">
                <a16:creationId xmlns:a16="http://schemas.microsoft.com/office/drawing/2014/main" id="{A9205C03-D95A-4BDE-AA9F-5C7A214A370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Tree>
    <p:extLst>
      <p:ext uri="{BB962C8B-B14F-4D97-AF65-F5344CB8AC3E}">
        <p14:creationId xmlns:p14="http://schemas.microsoft.com/office/powerpoint/2010/main" val="272888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D0D35D6C-BB71-4765-B5A8-2D06407E1D0C}"/>
              </a:ext>
            </a:extLst>
          </p:cNvPr>
          <p:cNvGrpSpPr/>
          <p:nvPr/>
        </p:nvGrpSpPr>
        <p:grpSpPr>
          <a:xfrm>
            <a:off x="-45561" y="2971641"/>
            <a:ext cx="12374880" cy="640080"/>
            <a:chOff x="-45561" y="2980531"/>
            <a:chExt cx="11795760" cy="640080"/>
          </a:xfrm>
        </p:grpSpPr>
        <p:sp>
          <p:nvSpPr>
            <p:cNvPr id="116" name="Rectangle 115">
              <a:extLst>
                <a:ext uri="{FF2B5EF4-FFF2-40B4-BE49-F238E27FC236}">
                  <a16:creationId xmlns:a16="http://schemas.microsoft.com/office/drawing/2014/main" id="{36E773D6-6A7F-4E58-98BB-FD6024C9D3F1}"/>
                </a:ext>
              </a:extLst>
            </p:cNvPr>
            <p:cNvSpPr/>
            <p:nvPr/>
          </p:nvSpPr>
          <p:spPr>
            <a:xfrm>
              <a:off x="-45561" y="2980531"/>
              <a:ext cx="11795760" cy="640080"/>
            </a:xfrm>
            <a:prstGeom prst="rect">
              <a:avLst/>
            </a:prstGeom>
            <a:solidFill>
              <a:srgbClr val="06317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47B3D89-5583-4AD1-A0A3-3472621BC059}"/>
                </a:ext>
              </a:extLst>
            </p:cNvPr>
            <p:cNvSpPr/>
            <p:nvPr/>
          </p:nvSpPr>
          <p:spPr>
            <a:xfrm>
              <a:off x="-45561" y="3033871"/>
              <a:ext cx="11795760" cy="533400"/>
            </a:xfrm>
            <a:prstGeom prst="rect">
              <a:avLst/>
            </a:prstGeom>
            <a:solidFill>
              <a:srgbClr val="CBCBC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649331FC-5E40-415E-A591-E0DD6DF5C27C}"/>
              </a:ext>
            </a:extLst>
          </p:cNvPr>
          <p:cNvGrpSpPr/>
          <p:nvPr/>
        </p:nvGrpSpPr>
        <p:grpSpPr>
          <a:xfrm>
            <a:off x="-380870" y="3024981"/>
            <a:ext cx="16002000" cy="533400"/>
            <a:chOff x="-167480" y="3038664"/>
            <a:chExt cx="17232923" cy="533400"/>
          </a:xfrm>
        </p:grpSpPr>
        <p:grpSp>
          <p:nvGrpSpPr>
            <p:cNvPr id="49" name="Group 48">
              <a:extLst>
                <a:ext uri="{FF2B5EF4-FFF2-40B4-BE49-F238E27FC236}">
                  <a16:creationId xmlns:a16="http://schemas.microsoft.com/office/drawing/2014/main" id="{87BC3249-1D20-4516-93EF-E47BA64C4D84}"/>
                </a:ext>
              </a:extLst>
            </p:cNvPr>
            <p:cNvGrpSpPr/>
            <p:nvPr/>
          </p:nvGrpSpPr>
          <p:grpSpPr>
            <a:xfrm>
              <a:off x="-167480" y="3038664"/>
              <a:ext cx="9123624" cy="533400"/>
              <a:chOff x="0" y="3029029"/>
              <a:chExt cx="11704638" cy="533400"/>
            </a:xfrm>
          </p:grpSpPr>
          <p:cxnSp>
            <p:nvCxnSpPr>
              <p:cNvPr id="71" name="Straight Connector 70">
                <a:extLst>
                  <a:ext uri="{FF2B5EF4-FFF2-40B4-BE49-F238E27FC236}">
                    <a16:creationId xmlns:a16="http://schemas.microsoft.com/office/drawing/2014/main" id="{61546795-E16E-48FC-AD9B-0E31AE3B90F2}"/>
                  </a:ext>
                </a:extLst>
              </p:cNvPr>
              <p:cNvCxnSpPr/>
              <p:nvPr/>
            </p:nvCxnSpPr>
            <p:spPr>
              <a:xfrm>
                <a:off x="1064058" y="3029029"/>
                <a:ext cx="0" cy="533400"/>
              </a:xfrm>
              <a:prstGeom prst="line">
                <a:avLst/>
              </a:prstGeom>
              <a:noFill/>
              <a:ln w="57150" cap="flat" cmpd="sng" algn="ctr">
                <a:solidFill>
                  <a:srgbClr val="063170"/>
                </a:solidFill>
                <a:prstDash val="solid"/>
                <a:miter lim="800000"/>
              </a:ln>
              <a:effectLst/>
            </p:spPr>
          </p:cxnSp>
          <p:cxnSp>
            <p:nvCxnSpPr>
              <p:cNvPr id="72" name="Straight Connector 71">
                <a:extLst>
                  <a:ext uri="{FF2B5EF4-FFF2-40B4-BE49-F238E27FC236}">
                    <a16:creationId xmlns:a16="http://schemas.microsoft.com/office/drawing/2014/main" id="{A2DBF9E3-B04C-48A6-80B4-A2AC92DE7C89}"/>
                  </a:ext>
                </a:extLst>
              </p:cNvPr>
              <p:cNvCxnSpPr/>
              <p:nvPr/>
            </p:nvCxnSpPr>
            <p:spPr>
              <a:xfrm>
                <a:off x="1596087"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3" name="Straight Connector 72">
                <a:extLst>
                  <a:ext uri="{FF2B5EF4-FFF2-40B4-BE49-F238E27FC236}">
                    <a16:creationId xmlns:a16="http://schemas.microsoft.com/office/drawing/2014/main" id="{90B5EA10-BE0E-4D06-AE56-F1988250051E}"/>
                  </a:ext>
                </a:extLst>
              </p:cNvPr>
              <p:cNvCxnSpPr/>
              <p:nvPr/>
            </p:nvCxnSpPr>
            <p:spPr>
              <a:xfrm>
                <a:off x="53202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4" name="Straight Connector 73">
                <a:extLst>
                  <a:ext uri="{FF2B5EF4-FFF2-40B4-BE49-F238E27FC236}">
                    <a16:creationId xmlns:a16="http://schemas.microsoft.com/office/drawing/2014/main" id="{2E9CD907-B4FD-440C-BD00-06A826CB2A30}"/>
                  </a:ext>
                </a:extLst>
              </p:cNvPr>
              <p:cNvCxnSpPr/>
              <p:nvPr/>
            </p:nvCxnSpPr>
            <p:spPr>
              <a:xfrm>
                <a:off x="2128116"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5" name="Straight Connector 74">
                <a:extLst>
                  <a:ext uri="{FF2B5EF4-FFF2-40B4-BE49-F238E27FC236}">
                    <a16:creationId xmlns:a16="http://schemas.microsoft.com/office/drawing/2014/main" id="{C76D61A0-507D-401B-8A21-949FFC29C91C}"/>
                  </a:ext>
                </a:extLst>
              </p:cNvPr>
              <p:cNvCxnSpPr/>
              <p:nvPr/>
            </p:nvCxnSpPr>
            <p:spPr>
              <a:xfrm>
                <a:off x="2660145"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6" name="Straight Connector 75">
                <a:extLst>
                  <a:ext uri="{FF2B5EF4-FFF2-40B4-BE49-F238E27FC236}">
                    <a16:creationId xmlns:a16="http://schemas.microsoft.com/office/drawing/2014/main" id="{2AFE196A-A764-4E3D-AFC3-E0C0B32AAC6A}"/>
                  </a:ext>
                </a:extLst>
              </p:cNvPr>
              <p:cNvCxnSpPr/>
              <p:nvPr/>
            </p:nvCxnSpPr>
            <p:spPr>
              <a:xfrm>
                <a:off x="3192174"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7" name="Straight Connector 76">
                <a:extLst>
                  <a:ext uri="{FF2B5EF4-FFF2-40B4-BE49-F238E27FC236}">
                    <a16:creationId xmlns:a16="http://schemas.microsoft.com/office/drawing/2014/main" id="{E080DA4E-5732-4A12-9CE9-9F9D519B6695}"/>
                  </a:ext>
                </a:extLst>
              </p:cNvPr>
              <p:cNvCxnSpPr/>
              <p:nvPr/>
            </p:nvCxnSpPr>
            <p:spPr>
              <a:xfrm>
                <a:off x="3724203"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8" name="Straight Connector 77">
                <a:extLst>
                  <a:ext uri="{FF2B5EF4-FFF2-40B4-BE49-F238E27FC236}">
                    <a16:creationId xmlns:a16="http://schemas.microsoft.com/office/drawing/2014/main" id="{18DAA4AD-22E0-46AD-BFB3-15A59896A139}"/>
                  </a:ext>
                </a:extLst>
              </p:cNvPr>
              <p:cNvCxnSpPr/>
              <p:nvPr/>
            </p:nvCxnSpPr>
            <p:spPr>
              <a:xfrm>
                <a:off x="4256232"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9" name="Straight Connector 78">
                <a:extLst>
                  <a:ext uri="{FF2B5EF4-FFF2-40B4-BE49-F238E27FC236}">
                    <a16:creationId xmlns:a16="http://schemas.microsoft.com/office/drawing/2014/main" id="{682F8440-E700-40C0-A4E4-68B6E993004C}"/>
                  </a:ext>
                </a:extLst>
              </p:cNvPr>
              <p:cNvCxnSpPr/>
              <p:nvPr/>
            </p:nvCxnSpPr>
            <p:spPr>
              <a:xfrm>
                <a:off x="4788261"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80" name="Straight Connector 79">
                <a:extLst>
                  <a:ext uri="{FF2B5EF4-FFF2-40B4-BE49-F238E27FC236}">
                    <a16:creationId xmlns:a16="http://schemas.microsoft.com/office/drawing/2014/main" id="{54FD28B5-7BE8-4604-A21C-7D6C63D2FC93}"/>
                  </a:ext>
                </a:extLst>
              </p:cNvPr>
              <p:cNvCxnSpPr/>
              <p:nvPr/>
            </p:nvCxnSpPr>
            <p:spPr>
              <a:xfrm>
                <a:off x="5320290"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81" name="Straight Connector 80">
                <a:extLst>
                  <a:ext uri="{FF2B5EF4-FFF2-40B4-BE49-F238E27FC236}">
                    <a16:creationId xmlns:a16="http://schemas.microsoft.com/office/drawing/2014/main" id="{FB1DDECD-80FD-48B0-B65E-ABE19B7EE082}"/>
                  </a:ext>
                </a:extLst>
              </p:cNvPr>
              <p:cNvCxnSpPr/>
              <p:nvPr/>
            </p:nvCxnSpPr>
            <p:spPr>
              <a:xfrm>
                <a:off x="585231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82" name="Straight Connector 81">
                <a:extLst>
                  <a:ext uri="{FF2B5EF4-FFF2-40B4-BE49-F238E27FC236}">
                    <a16:creationId xmlns:a16="http://schemas.microsoft.com/office/drawing/2014/main" id="{DE27C978-96DD-4191-9304-62A3263A3E6B}"/>
                  </a:ext>
                </a:extLst>
              </p:cNvPr>
              <p:cNvCxnSpPr/>
              <p:nvPr/>
            </p:nvCxnSpPr>
            <p:spPr>
              <a:xfrm>
                <a:off x="6384348" y="3029029"/>
                <a:ext cx="0" cy="533400"/>
              </a:xfrm>
              <a:prstGeom prst="line">
                <a:avLst/>
              </a:prstGeom>
              <a:noFill/>
              <a:ln w="57150" cap="flat" cmpd="sng" algn="ctr">
                <a:solidFill>
                  <a:srgbClr val="063170"/>
                </a:solidFill>
                <a:prstDash val="solid"/>
                <a:miter lim="800000"/>
              </a:ln>
              <a:effectLst/>
            </p:spPr>
          </p:cxnSp>
          <p:cxnSp>
            <p:nvCxnSpPr>
              <p:cNvPr id="83" name="Straight Connector 82">
                <a:extLst>
                  <a:ext uri="{FF2B5EF4-FFF2-40B4-BE49-F238E27FC236}">
                    <a16:creationId xmlns:a16="http://schemas.microsoft.com/office/drawing/2014/main" id="{5E35210B-824C-4817-BBF0-74CBD2532CFC}"/>
                  </a:ext>
                </a:extLst>
              </p:cNvPr>
              <p:cNvCxnSpPr/>
              <p:nvPr/>
            </p:nvCxnSpPr>
            <p:spPr>
              <a:xfrm>
                <a:off x="6916377"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84" name="Straight Connector 83">
                <a:extLst>
                  <a:ext uri="{FF2B5EF4-FFF2-40B4-BE49-F238E27FC236}">
                    <a16:creationId xmlns:a16="http://schemas.microsoft.com/office/drawing/2014/main" id="{B77362DC-9FC3-4BFE-95EC-7D4DD0560A98}"/>
                  </a:ext>
                </a:extLst>
              </p:cNvPr>
              <p:cNvCxnSpPr/>
              <p:nvPr/>
            </p:nvCxnSpPr>
            <p:spPr>
              <a:xfrm>
                <a:off x="7448406"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85" name="Straight Connector 84">
                <a:extLst>
                  <a:ext uri="{FF2B5EF4-FFF2-40B4-BE49-F238E27FC236}">
                    <a16:creationId xmlns:a16="http://schemas.microsoft.com/office/drawing/2014/main" id="{8BD85EF8-C713-44A8-A7F7-1956AFDCDD47}"/>
                  </a:ext>
                </a:extLst>
              </p:cNvPr>
              <p:cNvCxnSpPr/>
              <p:nvPr/>
            </p:nvCxnSpPr>
            <p:spPr>
              <a:xfrm>
                <a:off x="7980435"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86" name="Straight Connector 85">
                <a:extLst>
                  <a:ext uri="{FF2B5EF4-FFF2-40B4-BE49-F238E27FC236}">
                    <a16:creationId xmlns:a16="http://schemas.microsoft.com/office/drawing/2014/main" id="{573B1D5B-5CC8-4D03-9EB6-3A6D276F2C6E}"/>
                  </a:ext>
                </a:extLst>
              </p:cNvPr>
              <p:cNvCxnSpPr/>
              <p:nvPr/>
            </p:nvCxnSpPr>
            <p:spPr>
              <a:xfrm>
                <a:off x="8512464"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87" name="Straight Connector 86">
                <a:extLst>
                  <a:ext uri="{FF2B5EF4-FFF2-40B4-BE49-F238E27FC236}">
                    <a16:creationId xmlns:a16="http://schemas.microsoft.com/office/drawing/2014/main" id="{69E3C98A-F3E6-4C6A-AB22-DF18751D2C29}"/>
                  </a:ext>
                </a:extLst>
              </p:cNvPr>
              <p:cNvCxnSpPr/>
              <p:nvPr/>
            </p:nvCxnSpPr>
            <p:spPr>
              <a:xfrm>
                <a:off x="9044493"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88" name="Straight Connector 87">
                <a:extLst>
                  <a:ext uri="{FF2B5EF4-FFF2-40B4-BE49-F238E27FC236}">
                    <a16:creationId xmlns:a16="http://schemas.microsoft.com/office/drawing/2014/main" id="{7631B52F-4969-407F-A3E2-E4EFA64CF7CA}"/>
                  </a:ext>
                </a:extLst>
              </p:cNvPr>
              <p:cNvCxnSpPr/>
              <p:nvPr/>
            </p:nvCxnSpPr>
            <p:spPr>
              <a:xfrm>
                <a:off x="9576522"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89" name="Straight Connector 88">
                <a:extLst>
                  <a:ext uri="{FF2B5EF4-FFF2-40B4-BE49-F238E27FC236}">
                    <a16:creationId xmlns:a16="http://schemas.microsoft.com/office/drawing/2014/main" id="{BC251FD7-9604-40BE-928F-1C530297AFED}"/>
                  </a:ext>
                </a:extLst>
              </p:cNvPr>
              <p:cNvCxnSpPr/>
              <p:nvPr/>
            </p:nvCxnSpPr>
            <p:spPr>
              <a:xfrm>
                <a:off x="10108551"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90" name="Straight Connector 89">
                <a:extLst>
                  <a:ext uri="{FF2B5EF4-FFF2-40B4-BE49-F238E27FC236}">
                    <a16:creationId xmlns:a16="http://schemas.microsoft.com/office/drawing/2014/main" id="{62815644-FE5A-46BD-BEDB-988EE18568D4}"/>
                  </a:ext>
                </a:extLst>
              </p:cNvPr>
              <p:cNvCxnSpPr/>
              <p:nvPr/>
            </p:nvCxnSpPr>
            <p:spPr>
              <a:xfrm>
                <a:off x="10640580"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91" name="Straight Connector 90">
                <a:extLst>
                  <a:ext uri="{FF2B5EF4-FFF2-40B4-BE49-F238E27FC236}">
                    <a16:creationId xmlns:a16="http://schemas.microsoft.com/office/drawing/2014/main" id="{6775DB87-5E9B-4E42-9061-7E1FD7D2B0D8}"/>
                  </a:ext>
                </a:extLst>
              </p:cNvPr>
              <p:cNvCxnSpPr/>
              <p:nvPr/>
            </p:nvCxnSpPr>
            <p:spPr>
              <a:xfrm>
                <a:off x="1117260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92" name="Straight Connector 91">
                <a:extLst>
                  <a:ext uri="{FF2B5EF4-FFF2-40B4-BE49-F238E27FC236}">
                    <a16:creationId xmlns:a16="http://schemas.microsoft.com/office/drawing/2014/main" id="{0A0DFF57-08E3-49C3-A646-B333B81CC33B}"/>
                  </a:ext>
                </a:extLst>
              </p:cNvPr>
              <p:cNvCxnSpPr/>
              <p:nvPr/>
            </p:nvCxnSpPr>
            <p:spPr>
              <a:xfrm>
                <a:off x="11704638" y="3029029"/>
                <a:ext cx="0" cy="533400"/>
              </a:xfrm>
              <a:prstGeom prst="line">
                <a:avLst/>
              </a:prstGeom>
              <a:noFill/>
              <a:ln w="57150" cap="flat" cmpd="sng" algn="ctr">
                <a:solidFill>
                  <a:srgbClr val="063170"/>
                </a:solidFill>
                <a:prstDash val="solid"/>
                <a:miter lim="800000"/>
              </a:ln>
              <a:effectLst/>
            </p:spPr>
          </p:cxnSp>
          <p:cxnSp>
            <p:nvCxnSpPr>
              <p:cNvPr id="93" name="Straight Connector 92">
                <a:extLst>
                  <a:ext uri="{FF2B5EF4-FFF2-40B4-BE49-F238E27FC236}">
                    <a16:creationId xmlns:a16="http://schemas.microsoft.com/office/drawing/2014/main" id="{A07D9B4A-5AFB-40D1-9909-3998777759DF}"/>
                  </a:ext>
                </a:extLst>
              </p:cNvPr>
              <p:cNvCxnSpPr/>
              <p:nvPr/>
            </p:nvCxnSpPr>
            <p:spPr>
              <a:xfrm>
                <a:off x="0" y="3029029"/>
                <a:ext cx="0" cy="533400"/>
              </a:xfrm>
              <a:prstGeom prst="line">
                <a:avLst/>
              </a:prstGeom>
              <a:noFill/>
              <a:ln w="57150" cap="flat" cmpd="sng" algn="ctr">
                <a:solidFill>
                  <a:sysClr val="window" lastClr="FFFFFF">
                    <a:lumMod val="65000"/>
                  </a:sysClr>
                </a:solidFill>
                <a:prstDash val="solid"/>
                <a:miter lim="800000"/>
              </a:ln>
              <a:effectLst/>
            </p:spPr>
          </p:cxnSp>
        </p:grpSp>
        <p:grpSp>
          <p:nvGrpSpPr>
            <p:cNvPr id="50" name="Group 49">
              <a:extLst>
                <a:ext uri="{FF2B5EF4-FFF2-40B4-BE49-F238E27FC236}">
                  <a16:creationId xmlns:a16="http://schemas.microsoft.com/office/drawing/2014/main" id="{40620807-7CA3-42FB-BF90-2A1F84481956}"/>
                </a:ext>
              </a:extLst>
            </p:cNvPr>
            <p:cNvGrpSpPr/>
            <p:nvPr/>
          </p:nvGrpSpPr>
          <p:grpSpPr>
            <a:xfrm>
              <a:off x="9370854" y="3038664"/>
              <a:ext cx="7694589" cy="533400"/>
              <a:chOff x="1596087" y="3029029"/>
              <a:chExt cx="9871337" cy="533400"/>
            </a:xfrm>
          </p:grpSpPr>
          <p:cxnSp>
            <p:nvCxnSpPr>
              <p:cNvPr id="51" name="Straight Connector 50">
                <a:extLst>
                  <a:ext uri="{FF2B5EF4-FFF2-40B4-BE49-F238E27FC236}">
                    <a16:creationId xmlns:a16="http://schemas.microsoft.com/office/drawing/2014/main" id="{C6957F9A-4E22-47D1-8ABB-BE80B094522C}"/>
                  </a:ext>
                </a:extLst>
              </p:cNvPr>
              <p:cNvCxnSpPr/>
              <p:nvPr/>
            </p:nvCxnSpPr>
            <p:spPr>
              <a:xfrm>
                <a:off x="1596087"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52" name="Straight Connector 51">
                <a:extLst>
                  <a:ext uri="{FF2B5EF4-FFF2-40B4-BE49-F238E27FC236}">
                    <a16:creationId xmlns:a16="http://schemas.microsoft.com/office/drawing/2014/main" id="{49318609-D686-45FE-9C08-9FC4BCCD2C2D}"/>
                  </a:ext>
                </a:extLst>
              </p:cNvPr>
              <p:cNvCxnSpPr/>
              <p:nvPr/>
            </p:nvCxnSpPr>
            <p:spPr>
              <a:xfrm>
                <a:off x="2128116"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53" name="Straight Connector 52">
                <a:extLst>
                  <a:ext uri="{FF2B5EF4-FFF2-40B4-BE49-F238E27FC236}">
                    <a16:creationId xmlns:a16="http://schemas.microsoft.com/office/drawing/2014/main" id="{01C505D5-2E95-45D8-AB15-3CD113D5896D}"/>
                  </a:ext>
                </a:extLst>
              </p:cNvPr>
              <p:cNvCxnSpPr/>
              <p:nvPr/>
            </p:nvCxnSpPr>
            <p:spPr>
              <a:xfrm>
                <a:off x="2660145"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54" name="Straight Connector 53">
                <a:extLst>
                  <a:ext uri="{FF2B5EF4-FFF2-40B4-BE49-F238E27FC236}">
                    <a16:creationId xmlns:a16="http://schemas.microsoft.com/office/drawing/2014/main" id="{E6EEE81D-CF3D-4704-9E61-4F64C8C59460}"/>
                  </a:ext>
                </a:extLst>
              </p:cNvPr>
              <p:cNvCxnSpPr/>
              <p:nvPr/>
            </p:nvCxnSpPr>
            <p:spPr>
              <a:xfrm>
                <a:off x="3192174"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55" name="Straight Connector 54">
                <a:extLst>
                  <a:ext uri="{FF2B5EF4-FFF2-40B4-BE49-F238E27FC236}">
                    <a16:creationId xmlns:a16="http://schemas.microsoft.com/office/drawing/2014/main" id="{D8A8840C-7C12-4911-9B63-0AD7A6AB40C8}"/>
                  </a:ext>
                </a:extLst>
              </p:cNvPr>
              <p:cNvCxnSpPr/>
              <p:nvPr/>
            </p:nvCxnSpPr>
            <p:spPr>
              <a:xfrm>
                <a:off x="3724203"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56" name="Straight Connector 55">
                <a:extLst>
                  <a:ext uri="{FF2B5EF4-FFF2-40B4-BE49-F238E27FC236}">
                    <a16:creationId xmlns:a16="http://schemas.microsoft.com/office/drawing/2014/main" id="{34891C43-82BC-44B3-BC41-5CC4A6808111}"/>
                  </a:ext>
                </a:extLst>
              </p:cNvPr>
              <p:cNvCxnSpPr/>
              <p:nvPr/>
            </p:nvCxnSpPr>
            <p:spPr>
              <a:xfrm>
                <a:off x="4256232"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57" name="Straight Connector 56">
                <a:extLst>
                  <a:ext uri="{FF2B5EF4-FFF2-40B4-BE49-F238E27FC236}">
                    <a16:creationId xmlns:a16="http://schemas.microsoft.com/office/drawing/2014/main" id="{DC6DD415-9018-4AB3-8668-3F3B456FA6AB}"/>
                  </a:ext>
                </a:extLst>
              </p:cNvPr>
              <p:cNvCxnSpPr/>
              <p:nvPr/>
            </p:nvCxnSpPr>
            <p:spPr>
              <a:xfrm>
                <a:off x="4788261"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58" name="Straight Connector 57">
                <a:extLst>
                  <a:ext uri="{FF2B5EF4-FFF2-40B4-BE49-F238E27FC236}">
                    <a16:creationId xmlns:a16="http://schemas.microsoft.com/office/drawing/2014/main" id="{1D20B402-BC6C-4C04-9D4A-7D38115F777B}"/>
                  </a:ext>
                </a:extLst>
              </p:cNvPr>
              <p:cNvCxnSpPr/>
              <p:nvPr/>
            </p:nvCxnSpPr>
            <p:spPr>
              <a:xfrm>
                <a:off x="5320290"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59" name="Straight Connector 58">
                <a:extLst>
                  <a:ext uri="{FF2B5EF4-FFF2-40B4-BE49-F238E27FC236}">
                    <a16:creationId xmlns:a16="http://schemas.microsoft.com/office/drawing/2014/main" id="{5CC0F067-A9E5-4E4F-8BCF-AB6DE24EC32F}"/>
                  </a:ext>
                </a:extLst>
              </p:cNvPr>
              <p:cNvCxnSpPr/>
              <p:nvPr/>
            </p:nvCxnSpPr>
            <p:spPr>
              <a:xfrm>
                <a:off x="585231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0" name="Straight Connector 59">
                <a:extLst>
                  <a:ext uri="{FF2B5EF4-FFF2-40B4-BE49-F238E27FC236}">
                    <a16:creationId xmlns:a16="http://schemas.microsoft.com/office/drawing/2014/main" id="{95D8909C-9914-4542-B05B-14C70336C077}"/>
                  </a:ext>
                </a:extLst>
              </p:cNvPr>
              <p:cNvCxnSpPr/>
              <p:nvPr/>
            </p:nvCxnSpPr>
            <p:spPr>
              <a:xfrm>
                <a:off x="6384348" y="3029029"/>
                <a:ext cx="0" cy="533400"/>
              </a:xfrm>
              <a:prstGeom prst="line">
                <a:avLst/>
              </a:prstGeom>
              <a:noFill/>
              <a:ln w="57150" cap="flat" cmpd="sng" algn="ctr">
                <a:solidFill>
                  <a:srgbClr val="063170"/>
                </a:solidFill>
                <a:prstDash val="solid"/>
                <a:miter lim="800000"/>
              </a:ln>
              <a:effectLst/>
            </p:spPr>
          </p:cxnSp>
          <p:cxnSp>
            <p:nvCxnSpPr>
              <p:cNvPr id="61" name="Straight Connector 60">
                <a:extLst>
                  <a:ext uri="{FF2B5EF4-FFF2-40B4-BE49-F238E27FC236}">
                    <a16:creationId xmlns:a16="http://schemas.microsoft.com/office/drawing/2014/main" id="{784E6620-874E-4CD8-BB44-A50B1B6F2478}"/>
                  </a:ext>
                </a:extLst>
              </p:cNvPr>
              <p:cNvCxnSpPr/>
              <p:nvPr/>
            </p:nvCxnSpPr>
            <p:spPr>
              <a:xfrm>
                <a:off x="6916377"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2" name="Straight Connector 61">
                <a:extLst>
                  <a:ext uri="{FF2B5EF4-FFF2-40B4-BE49-F238E27FC236}">
                    <a16:creationId xmlns:a16="http://schemas.microsoft.com/office/drawing/2014/main" id="{C6FAB780-26C0-4A1B-BB87-BEF3F064B6CD}"/>
                  </a:ext>
                </a:extLst>
              </p:cNvPr>
              <p:cNvCxnSpPr/>
              <p:nvPr/>
            </p:nvCxnSpPr>
            <p:spPr>
              <a:xfrm>
                <a:off x="7448406"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3" name="Straight Connector 62">
                <a:extLst>
                  <a:ext uri="{FF2B5EF4-FFF2-40B4-BE49-F238E27FC236}">
                    <a16:creationId xmlns:a16="http://schemas.microsoft.com/office/drawing/2014/main" id="{27CB8C8C-0EBC-4D2D-9BAC-58B2F8E673A1}"/>
                  </a:ext>
                </a:extLst>
              </p:cNvPr>
              <p:cNvCxnSpPr/>
              <p:nvPr/>
            </p:nvCxnSpPr>
            <p:spPr>
              <a:xfrm>
                <a:off x="7980435"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4" name="Straight Connector 63">
                <a:extLst>
                  <a:ext uri="{FF2B5EF4-FFF2-40B4-BE49-F238E27FC236}">
                    <a16:creationId xmlns:a16="http://schemas.microsoft.com/office/drawing/2014/main" id="{C47EA593-B52B-4B53-9AF2-BC4787BEEDA4}"/>
                  </a:ext>
                </a:extLst>
              </p:cNvPr>
              <p:cNvCxnSpPr/>
              <p:nvPr/>
            </p:nvCxnSpPr>
            <p:spPr>
              <a:xfrm>
                <a:off x="8512464"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5" name="Straight Connector 64">
                <a:extLst>
                  <a:ext uri="{FF2B5EF4-FFF2-40B4-BE49-F238E27FC236}">
                    <a16:creationId xmlns:a16="http://schemas.microsoft.com/office/drawing/2014/main" id="{1B8B8981-99E5-4F8D-AA3F-F0DDF79F8E1D}"/>
                  </a:ext>
                </a:extLst>
              </p:cNvPr>
              <p:cNvCxnSpPr/>
              <p:nvPr/>
            </p:nvCxnSpPr>
            <p:spPr>
              <a:xfrm>
                <a:off x="9044493"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6" name="Straight Connector 65">
                <a:extLst>
                  <a:ext uri="{FF2B5EF4-FFF2-40B4-BE49-F238E27FC236}">
                    <a16:creationId xmlns:a16="http://schemas.microsoft.com/office/drawing/2014/main" id="{6D9BB911-6533-478C-829E-3C0FDF1D5874}"/>
                  </a:ext>
                </a:extLst>
              </p:cNvPr>
              <p:cNvCxnSpPr/>
              <p:nvPr/>
            </p:nvCxnSpPr>
            <p:spPr>
              <a:xfrm>
                <a:off x="9576522"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7" name="Straight Connector 66">
                <a:extLst>
                  <a:ext uri="{FF2B5EF4-FFF2-40B4-BE49-F238E27FC236}">
                    <a16:creationId xmlns:a16="http://schemas.microsoft.com/office/drawing/2014/main" id="{F9A6DBD8-4101-4C82-ADAF-D14191387368}"/>
                  </a:ext>
                </a:extLst>
              </p:cNvPr>
              <p:cNvCxnSpPr/>
              <p:nvPr/>
            </p:nvCxnSpPr>
            <p:spPr>
              <a:xfrm>
                <a:off x="10108551"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8" name="Straight Connector 67">
                <a:extLst>
                  <a:ext uri="{FF2B5EF4-FFF2-40B4-BE49-F238E27FC236}">
                    <a16:creationId xmlns:a16="http://schemas.microsoft.com/office/drawing/2014/main" id="{DA709EC7-0432-4565-8F3F-EB68ADB92375}"/>
                  </a:ext>
                </a:extLst>
              </p:cNvPr>
              <p:cNvCxnSpPr/>
              <p:nvPr/>
            </p:nvCxnSpPr>
            <p:spPr>
              <a:xfrm>
                <a:off x="10640580"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9" name="Straight Connector 68">
                <a:extLst>
                  <a:ext uri="{FF2B5EF4-FFF2-40B4-BE49-F238E27FC236}">
                    <a16:creationId xmlns:a16="http://schemas.microsoft.com/office/drawing/2014/main" id="{E883D0D9-2C2D-43CA-A89E-B20BDEDB1459}"/>
                  </a:ext>
                </a:extLst>
              </p:cNvPr>
              <p:cNvCxnSpPr/>
              <p:nvPr/>
            </p:nvCxnSpPr>
            <p:spPr>
              <a:xfrm>
                <a:off x="1117260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0" name="Straight Connector 69">
                <a:extLst>
                  <a:ext uri="{FF2B5EF4-FFF2-40B4-BE49-F238E27FC236}">
                    <a16:creationId xmlns:a16="http://schemas.microsoft.com/office/drawing/2014/main" id="{0BB110B3-EAC9-4F5E-83E7-9291FAA0A97A}"/>
                  </a:ext>
                </a:extLst>
              </p:cNvPr>
              <p:cNvCxnSpPr/>
              <p:nvPr/>
            </p:nvCxnSpPr>
            <p:spPr>
              <a:xfrm>
                <a:off x="11467424" y="3029029"/>
                <a:ext cx="0" cy="533400"/>
              </a:xfrm>
              <a:prstGeom prst="line">
                <a:avLst/>
              </a:prstGeom>
              <a:noFill/>
              <a:ln w="57150" cap="flat" cmpd="sng" algn="ctr">
                <a:solidFill>
                  <a:srgbClr val="063170"/>
                </a:solidFill>
                <a:prstDash val="solid"/>
                <a:miter lim="800000"/>
              </a:ln>
              <a:effectLst/>
            </p:spPr>
          </p:cxnSp>
        </p:grpSp>
      </p:grpSp>
      <p:grpSp>
        <p:nvGrpSpPr>
          <p:cNvPr id="94" name="Group 93">
            <a:extLst>
              <a:ext uri="{FF2B5EF4-FFF2-40B4-BE49-F238E27FC236}">
                <a16:creationId xmlns:a16="http://schemas.microsoft.com/office/drawing/2014/main" id="{C1B1C8F6-4F17-4919-B916-0E262B77790E}"/>
              </a:ext>
            </a:extLst>
          </p:cNvPr>
          <p:cNvGrpSpPr/>
          <p:nvPr/>
        </p:nvGrpSpPr>
        <p:grpSpPr>
          <a:xfrm>
            <a:off x="2699834" y="1510772"/>
            <a:ext cx="2300694" cy="1486773"/>
            <a:chOff x="532029" y="1542256"/>
            <a:chExt cx="2300694" cy="1486773"/>
          </a:xfrm>
        </p:grpSpPr>
        <p:cxnSp>
          <p:nvCxnSpPr>
            <p:cNvPr id="95" name="Straight Connector 94">
              <a:extLst>
                <a:ext uri="{FF2B5EF4-FFF2-40B4-BE49-F238E27FC236}">
                  <a16:creationId xmlns:a16="http://schemas.microsoft.com/office/drawing/2014/main" id="{74B1A92A-B055-48C2-A647-C292F1C820E5}"/>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96" name="TextBox 95">
              <a:extLst>
                <a:ext uri="{FF2B5EF4-FFF2-40B4-BE49-F238E27FC236}">
                  <a16:creationId xmlns:a16="http://schemas.microsoft.com/office/drawing/2014/main" id="{22B6C973-5547-4044-81B9-86444A77E58B}"/>
                </a:ext>
              </a:extLst>
            </p:cNvPr>
            <p:cNvSpPr txBox="1"/>
            <p:nvPr/>
          </p:nvSpPr>
          <p:spPr>
            <a:xfrm>
              <a:off x="532029" y="1542256"/>
              <a:ext cx="2300694"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1836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Texas independence</a:t>
              </a:r>
              <a:endParaRPr kumimoji="0" lang="en-US" sz="6000" b="0" i="0" u="none" strike="noStrike" kern="0" cap="none" spc="0" normalizeH="0" baseline="0" noProof="0" dirty="0">
                <a:ln>
                  <a:noFill/>
                </a:ln>
                <a:solidFill>
                  <a:prstClr val="black"/>
                </a:solidFill>
                <a:effectLst/>
                <a:uLnTx/>
                <a:uFillTx/>
                <a:latin typeface="Arial"/>
              </a:endParaRPr>
            </a:p>
          </p:txBody>
        </p:sp>
      </p:grpSp>
      <p:sp>
        <p:nvSpPr>
          <p:cNvPr id="97" name="Rectangle 96">
            <a:extLst>
              <a:ext uri="{FF2B5EF4-FFF2-40B4-BE49-F238E27FC236}">
                <a16:creationId xmlns:a16="http://schemas.microsoft.com/office/drawing/2014/main" id="{E01DA7CD-9D52-4E90-891E-19AA70F1736F}"/>
              </a:ext>
            </a:extLst>
          </p:cNvPr>
          <p:cNvSpPr/>
          <p:nvPr/>
        </p:nvSpPr>
        <p:spPr>
          <a:xfrm>
            <a:off x="6550715" y="3567271"/>
            <a:ext cx="770176" cy="427990"/>
          </a:xfrm>
          <a:prstGeom prst="rect">
            <a:avLst/>
          </a:prstGeom>
          <a:solidFill>
            <a:srgbClr val="063170"/>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98" name="Group 97">
            <a:extLst>
              <a:ext uri="{FF2B5EF4-FFF2-40B4-BE49-F238E27FC236}">
                <a16:creationId xmlns:a16="http://schemas.microsoft.com/office/drawing/2014/main" id="{D9EA4B0D-F967-4454-A0D9-54E126702176}"/>
              </a:ext>
            </a:extLst>
          </p:cNvPr>
          <p:cNvGrpSpPr/>
          <p:nvPr/>
        </p:nvGrpSpPr>
        <p:grpSpPr>
          <a:xfrm>
            <a:off x="6550715" y="1510772"/>
            <a:ext cx="2601331" cy="1486773"/>
            <a:chOff x="532029" y="1542256"/>
            <a:chExt cx="2601331" cy="1486773"/>
          </a:xfrm>
        </p:grpSpPr>
        <p:cxnSp>
          <p:nvCxnSpPr>
            <p:cNvPr id="99" name="Straight Connector 98">
              <a:extLst>
                <a:ext uri="{FF2B5EF4-FFF2-40B4-BE49-F238E27FC236}">
                  <a16:creationId xmlns:a16="http://schemas.microsoft.com/office/drawing/2014/main" id="{C6266E24-2043-4770-ADAA-9B0942E26791}"/>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100" name="TextBox 99">
              <a:extLst>
                <a:ext uri="{FF2B5EF4-FFF2-40B4-BE49-F238E27FC236}">
                  <a16:creationId xmlns:a16="http://schemas.microsoft.com/office/drawing/2014/main" id="{5C509F27-94EF-4E10-9CEC-D7B52EBDCB7E}"/>
                </a:ext>
              </a:extLst>
            </p:cNvPr>
            <p:cNvSpPr txBox="1"/>
            <p:nvPr/>
          </p:nvSpPr>
          <p:spPr>
            <a:xfrm>
              <a:off x="532029" y="1542256"/>
              <a:ext cx="2601331" cy="981807"/>
            </a:xfrm>
            <a:prstGeom prst="rect">
              <a:avLst/>
            </a:prstGeom>
            <a:noFill/>
          </p:spPr>
          <p:txBody>
            <a:bodyPr wrap="squar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1846</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The Oregon controversy settled</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01" name="Group 100">
            <a:extLst>
              <a:ext uri="{FF2B5EF4-FFF2-40B4-BE49-F238E27FC236}">
                <a16:creationId xmlns:a16="http://schemas.microsoft.com/office/drawing/2014/main" id="{31D96752-3C0E-4ACC-B464-1E2971F4379A}"/>
              </a:ext>
            </a:extLst>
          </p:cNvPr>
          <p:cNvGrpSpPr/>
          <p:nvPr/>
        </p:nvGrpSpPr>
        <p:grpSpPr>
          <a:xfrm>
            <a:off x="6550715" y="3567271"/>
            <a:ext cx="1745991" cy="1489956"/>
            <a:chOff x="532029" y="1615281"/>
            <a:chExt cx="1745991" cy="1489956"/>
          </a:xfrm>
        </p:grpSpPr>
        <p:cxnSp>
          <p:nvCxnSpPr>
            <p:cNvPr id="102" name="Straight Connector 101">
              <a:extLst>
                <a:ext uri="{FF2B5EF4-FFF2-40B4-BE49-F238E27FC236}">
                  <a16:creationId xmlns:a16="http://schemas.microsoft.com/office/drawing/2014/main" id="{0C8A61C0-F2B7-4137-93B5-440DE456A0E1}"/>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103" name="TextBox 102">
              <a:extLst>
                <a:ext uri="{FF2B5EF4-FFF2-40B4-BE49-F238E27FC236}">
                  <a16:creationId xmlns:a16="http://schemas.microsoft.com/office/drawing/2014/main" id="{CE810920-1D6A-4889-B1D1-1BEE043E53A7}"/>
                </a:ext>
              </a:extLst>
            </p:cNvPr>
            <p:cNvSpPr txBox="1"/>
            <p:nvPr/>
          </p:nvSpPr>
          <p:spPr>
            <a:xfrm>
              <a:off x="532029" y="2358879"/>
              <a:ext cx="1745991"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1846–48</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Mexican War</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04" name="Group 103">
            <a:extLst>
              <a:ext uri="{FF2B5EF4-FFF2-40B4-BE49-F238E27FC236}">
                <a16:creationId xmlns:a16="http://schemas.microsoft.com/office/drawing/2014/main" id="{36D79256-24DE-4921-947E-B300B5B16B91}"/>
              </a:ext>
            </a:extLst>
          </p:cNvPr>
          <p:cNvGrpSpPr/>
          <p:nvPr/>
        </p:nvGrpSpPr>
        <p:grpSpPr>
          <a:xfrm>
            <a:off x="6144833" y="561733"/>
            <a:ext cx="2694071" cy="2435812"/>
            <a:chOff x="511235" y="1542256"/>
            <a:chExt cx="2694071" cy="2435812"/>
          </a:xfrm>
        </p:grpSpPr>
        <p:cxnSp>
          <p:nvCxnSpPr>
            <p:cNvPr id="105" name="Straight Connector 104">
              <a:extLst>
                <a:ext uri="{FF2B5EF4-FFF2-40B4-BE49-F238E27FC236}">
                  <a16:creationId xmlns:a16="http://schemas.microsoft.com/office/drawing/2014/main" id="{17FFA548-26C7-4D52-B57B-D7D3826B8751}"/>
                </a:ext>
              </a:extLst>
            </p:cNvPr>
            <p:cNvCxnSpPr/>
            <p:nvPr/>
          </p:nvCxnSpPr>
          <p:spPr>
            <a:xfrm>
              <a:off x="532029" y="1615281"/>
              <a:ext cx="0" cy="2362787"/>
            </a:xfrm>
            <a:prstGeom prst="line">
              <a:avLst/>
            </a:prstGeom>
            <a:noFill/>
            <a:ln w="57150" cap="flat" cmpd="sng" algn="ctr">
              <a:solidFill>
                <a:srgbClr val="063170"/>
              </a:solidFill>
              <a:prstDash val="solid"/>
              <a:miter lim="800000"/>
            </a:ln>
            <a:effectLst/>
          </p:spPr>
        </p:cxnSp>
        <p:sp>
          <p:nvSpPr>
            <p:cNvPr id="106" name="TextBox 105">
              <a:extLst>
                <a:ext uri="{FF2B5EF4-FFF2-40B4-BE49-F238E27FC236}">
                  <a16:creationId xmlns:a16="http://schemas.microsoft.com/office/drawing/2014/main" id="{29FF532D-C9C0-4C15-9965-CF6F22F5E489}"/>
                </a:ext>
              </a:extLst>
            </p:cNvPr>
            <p:cNvSpPr txBox="1"/>
            <p:nvPr/>
          </p:nvSpPr>
          <p:spPr>
            <a:xfrm>
              <a:off x="511235" y="1542256"/>
              <a:ext cx="2694071"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1845</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The Annexation of Texas</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07" name="Group 106">
            <a:extLst>
              <a:ext uri="{FF2B5EF4-FFF2-40B4-BE49-F238E27FC236}">
                <a16:creationId xmlns:a16="http://schemas.microsoft.com/office/drawing/2014/main" id="{5AFD7950-F8C6-4AE1-92C8-93E9B322C043}"/>
              </a:ext>
            </a:extLst>
          </p:cNvPr>
          <p:cNvGrpSpPr/>
          <p:nvPr/>
        </p:nvGrpSpPr>
        <p:grpSpPr>
          <a:xfrm>
            <a:off x="442119" y="2999294"/>
            <a:ext cx="8709927" cy="584775"/>
            <a:chOff x="442119" y="3008184"/>
            <a:chExt cx="8709927" cy="584775"/>
          </a:xfrm>
        </p:grpSpPr>
        <p:sp>
          <p:nvSpPr>
            <p:cNvPr id="108" name="TextBox 107">
              <a:extLst>
                <a:ext uri="{FF2B5EF4-FFF2-40B4-BE49-F238E27FC236}">
                  <a16:creationId xmlns:a16="http://schemas.microsoft.com/office/drawing/2014/main" id="{7AEB9118-CEDA-4EBC-92D1-80792FFA882B}"/>
                </a:ext>
              </a:extLst>
            </p:cNvPr>
            <p:cNvSpPr txBox="1"/>
            <p:nvPr/>
          </p:nvSpPr>
          <p:spPr>
            <a:xfrm>
              <a:off x="442119" y="3008184"/>
              <a:ext cx="1088760" cy="584775"/>
            </a:xfrm>
            <a:prstGeom prst="rect">
              <a:avLst/>
            </a:prstGeom>
            <a:noFill/>
          </p:spPr>
          <p:txBody>
            <a:bodyPr wrap="none" rtlCol="0">
              <a:spAutoFit/>
            </a:bodyPr>
            <a:lstStyle/>
            <a:p>
              <a:pPr defTabSz="914400"/>
              <a:r>
                <a:rPr lang="en-US" sz="3200" b="1" dirty="0">
                  <a:solidFill>
                    <a:srgbClr val="063170"/>
                  </a:solidFill>
                  <a:latin typeface="Rockwell" panose="02060603020205020403" pitchFamily="18" charset="0"/>
                </a:rPr>
                <a:t>1830</a:t>
              </a:r>
            </a:p>
          </p:txBody>
        </p:sp>
        <p:sp>
          <p:nvSpPr>
            <p:cNvPr id="109" name="TextBox 108">
              <a:extLst>
                <a:ext uri="{FF2B5EF4-FFF2-40B4-BE49-F238E27FC236}">
                  <a16:creationId xmlns:a16="http://schemas.microsoft.com/office/drawing/2014/main" id="{F877E028-46EF-4E3E-8AE6-C1EF8B4CD945}"/>
                </a:ext>
              </a:extLst>
            </p:cNvPr>
            <p:cNvSpPr txBox="1"/>
            <p:nvPr/>
          </p:nvSpPr>
          <p:spPr>
            <a:xfrm>
              <a:off x="4228866" y="3008184"/>
              <a:ext cx="1088760" cy="584775"/>
            </a:xfrm>
            <a:prstGeom prst="rect">
              <a:avLst/>
            </a:prstGeom>
            <a:noFill/>
          </p:spPr>
          <p:txBody>
            <a:bodyPr wrap="none" rtlCol="0">
              <a:spAutoFit/>
            </a:bodyPr>
            <a:lstStyle/>
            <a:p>
              <a:pPr defTabSz="914400"/>
              <a:r>
                <a:rPr lang="en-US" sz="3200" b="1" dirty="0">
                  <a:solidFill>
                    <a:srgbClr val="063170"/>
                  </a:solidFill>
                  <a:latin typeface="Rockwell" panose="02060603020205020403" pitchFamily="18" charset="0"/>
                </a:rPr>
                <a:t>1840</a:t>
              </a:r>
            </a:p>
          </p:txBody>
        </p:sp>
        <p:sp>
          <p:nvSpPr>
            <p:cNvPr id="110" name="TextBox 109">
              <a:extLst>
                <a:ext uri="{FF2B5EF4-FFF2-40B4-BE49-F238E27FC236}">
                  <a16:creationId xmlns:a16="http://schemas.microsoft.com/office/drawing/2014/main" id="{C987C604-1687-4326-8A76-0B501FCFE2DA}"/>
                </a:ext>
              </a:extLst>
            </p:cNvPr>
            <p:cNvSpPr txBox="1"/>
            <p:nvPr/>
          </p:nvSpPr>
          <p:spPr>
            <a:xfrm>
              <a:off x="8063286" y="3008184"/>
              <a:ext cx="1088760" cy="584775"/>
            </a:xfrm>
            <a:prstGeom prst="rect">
              <a:avLst/>
            </a:prstGeom>
            <a:noFill/>
          </p:spPr>
          <p:txBody>
            <a:bodyPr wrap="none" rtlCol="0">
              <a:spAutoFit/>
            </a:bodyPr>
            <a:lstStyle/>
            <a:p>
              <a:pPr defTabSz="914400"/>
              <a:r>
                <a:rPr lang="en-US" sz="3200" b="1" dirty="0">
                  <a:solidFill>
                    <a:srgbClr val="063170"/>
                  </a:solidFill>
                  <a:latin typeface="Rockwell" panose="02060603020205020403" pitchFamily="18" charset="0"/>
                </a:rPr>
                <a:t>1850</a:t>
              </a:r>
            </a:p>
          </p:txBody>
        </p:sp>
      </p:grpSp>
      <p:grpSp>
        <p:nvGrpSpPr>
          <p:cNvPr id="111" name="Group 110">
            <a:extLst>
              <a:ext uri="{FF2B5EF4-FFF2-40B4-BE49-F238E27FC236}">
                <a16:creationId xmlns:a16="http://schemas.microsoft.com/office/drawing/2014/main" id="{FC7DEE99-7F88-495E-A304-E08D61731A8C}"/>
              </a:ext>
            </a:extLst>
          </p:cNvPr>
          <p:cNvGrpSpPr/>
          <p:nvPr/>
        </p:nvGrpSpPr>
        <p:grpSpPr>
          <a:xfrm>
            <a:off x="8476154" y="1510772"/>
            <a:ext cx="2310529" cy="1486773"/>
            <a:chOff x="-1778500" y="1542256"/>
            <a:chExt cx="2310529" cy="1486773"/>
          </a:xfrm>
        </p:grpSpPr>
        <p:cxnSp>
          <p:nvCxnSpPr>
            <p:cNvPr id="112" name="Straight Connector 111">
              <a:extLst>
                <a:ext uri="{FF2B5EF4-FFF2-40B4-BE49-F238E27FC236}">
                  <a16:creationId xmlns:a16="http://schemas.microsoft.com/office/drawing/2014/main" id="{27CA8899-6E26-4172-A68A-B99E03A07F25}"/>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113" name="TextBox 112">
              <a:extLst>
                <a:ext uri="{FF2B5EF4-FFF2-40B4-BE49-F238E27FC236}">
                  <a16:creationId xmlns:a16="http://schemas.microsoft.com/office/drawing/2014/main" id="{1925CCD4-F983-4D70-B03A-8CD61740727A}"/>
                </a:ext>
              </a:extLst>
            </p:cNvPr>
            <p:cNvSpPr txBox="1"/>
            <p:nvPr/>
          </p:nvSpPr>
          <p:spPr>
            <a:xfrm>
              <a:off x="-1778500" y="1542256"/>
              <a:ext cx="2310528" cy="981807"/>
            </a:xfrm>
            <a:prstGeom prst="rect">
              <a:avLst/>
            </a:prstGeom>
            <a:noFill/>
          </p:spPr>
          <p:txBody>
            <a:bodyPr wrap="square" rtlCol="0">
              <a:spAutoFit/>
            </a:bodyPr>
            <a:lstStyle/>
            <a:p>
              <a:pPr marL="0" marR="0" lvl="0" indent="0" algn="r"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1857–59</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algn="r"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Prayer Meeting Revival</a:t>
              </a:r>
              <a:endParaRPr kumimoji="0" lang="en-US" sz="6000" b="0" i="0" u="none" strike="noStrike" kern="0" cap="none" spc="0" normalizeH="0" baseline="0" noProof="0" dirty="0">
                <a:ln>
                  <a:noFill/>
                </a:ln>
                <a:solidFill>
                  <a:prstClr val="black"/>
                </a:solidFill>
                <a:effectLst/>
                <a:uLnTx/>
                <a:uFillTx/>
                <a:latin typeface="Arial"/>
              </a:endParaRPr>
            </a:p>
          </p:txBody>
        </p:sp>
      </p:grpSp>
      <p:sp>
        <p:nvSpPr>
          <p:cNvPr id="114" name="Rectangle 113">
            <a:extLst>
              <a:ext uri="{FF2B5EF4-FFF2-40B4-BE49-F238E27FC236}">
                <a16:creationId xmlns:a16="http://schemas.microsoft.com/office/drawing/2014/main" id="{1D9CDE72-E0A7-4960-835A-9516CE533025}"/>
              </a:ext>
            </a:extLst>
          </p:cNvPr>
          <p:cNvSpPr/>
          <p:nvPr/>
        </p:nvSpPr>
        <p:spPr>
          <a:xfrm>
            <a:off x="10786683" y="2569555"/>
            <a:ext cx="770176" cy="427990"/>
          </a:xfrm>
          <a:prstGeom prst="rect">
            <a:avLst/>
          </a:prstGeom>
          <a:solidFill>
            <a:srgbClr val="063170"/>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727061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500"/>
                                        <p:tgtEl>
                                          <p:spTgt spid="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wipe(left)">
                                      <p:cBhvr>
                                        <p:cTn id="25" dur="500"/>
                                        <p:tgtEl>
                                          <p:spTgt spid="9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1"/>
                                        </p:tgtEl>
                                        <p:attrNameLst>
                                          <p:attrName>style.visibility</p:attrName>
                                        </p:attrNameLst>
                                      </p:cBhvr>
                                      <p:to>
                                        <p:strVal val="visible"/>
                                      </p:to>
                                    </p:set>
                                    <p:animEffect transition="in" filter="fade">
                                      <p:cBhvr>
                                        <p:cTn id="30" dur="500"/>
                                        <p:tgtEl>
                                          <p:spTgt spid="11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4"/>
                                        </p:tgtEl>
                                        <p:attrNameLst>
                                          <p:attrName>style.visibility</p:attrName>
                                        </p:attrNameLst>
                                      </p:cBhvr>
                                      <p:to>
                                        <p:strVal val="visible"/>
                                      </p:to>
                                    </p:set>
                                    <p:animEffect transition="in" filter="wipe(left)">
                                      <p:cBhvr>
                                        <p:cTn id="33"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35479EB-03DD-47D3-A162-4B2141AA0663}"/>
              </a:ext>
            </a:extLst>
          </p:cNvPr>
          <p:cNvSpPr txBox="1"/>
          <p:nvPr/>
        </p:nvSpPr>
        <p:spPr>
          <a:xfrm rot="16200000">
            <a:off x="10018160" y="5961440"/>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pic>
        <p:nvPicPr>
          <p:cNvPr id="4" name="Picture 3" descr="Map&#10;&#10;Description automatically generated">
            <a:extLst>
              <a:ext uri="{FF2B5EF4-FFF2-40B4-BE49-F238E27FC236}">
                <a16:creationId xmlns:a16="http://schemas.microsoft.com/office/drawing/2014/main" id="{7E9199AA-F773-4ED1-8CD5-A3AF66E163A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a:xfrm>
            <a:off x="1757380" y="317302"/>
            <a:ext cx="8677241" cy="6223397"/>
          </a:xfrm>
          <a:prstGeom prst="rect">
            <a:avLst/>
          </a:prstGeom>
        </p:spPr>
      </p:pic>
      <p:sp>
        <p:nvSpPr>
          <p:cNvPr id="8" name="Rounded Rectangle 1">
            <a:extLst>
              <a:ext uri="{FF2B5EF4-FFF2-40B4-BE49-F238E27FC236}">
                <a16:creationId xmlns:a16="http://schemas.microsoft.com/office/drawing/2014/main" id="{592B6A39-842F-4D6C-BEAD-387A218D3BEF}"/>
              </a:ext>
            </a:extLst>
          </p:cNvPr>
          <p:cNvSpPr/>
          <p:nvPr/>
        </p:nvSpPr>
        <p:spPr>
          <a:xfrm>
            <a:off x="7208679" y="4556601"/>
            <a:ext cx="914400" cy="457200"/>
          </a:xfrm>
          <a:prstGeom prst="roundRect">
            <a:avLst/>
          </a:prstGeom>
          <a:noFill/>
          <a:ln w="57150">
            <a:solidFill>
              <a:srgbClr val="083D8A"/>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14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DABB-DFC2-4199-8AB4-348C313C0A96}"/>
              </a:ext>
            </a:extLst>
          </p:cNvPr>
          <p:cNvSpPr>
            <a:spLocks noGrp="1"/>
          </p:cNvSpPr>
          <p:nvPr>
            <p:ph type="title"/>
          </p:nvPr>
        </p:nvSpPr>
        <p:spPr/>
        <p:txBody>
          <a:bodyPr/>
          <a:lstStyle/>
          <a:p>
            <a:r>
              <a:rPr lang="en-US" dirty="0"/>
              <a:t>The Louisiana Purchase</a:t>
            </a:r>
          </a:p>
        </p:txBody>
      </p:sp>
      <p:pic>
        <p:nvPicPr>
          <p:cNvPr id="6" name="Picture Placeholder 5" descr="A person standing in a room&#10;&#10;Description automatically generated">
            <a:extLst>
              <a:ext uri="{FF2B5EF4-FFF2-40B4-BE49-F238E27FC236}">
                <a16:creationId xmlns:a16="http://schemas.microsoft.com/office/drawing/2014/main" id="{06A600C9-E56A-4A38-9146-9ED21497772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D991FB1B-43B9-4EDE-A9CD-07D3BE9A39A4}"/>
              </a:ext>
            </a:extLst>
          </p:cNvPr>
          <p:cNvSpPr>
            <a:spLocks noGrp="1"/>
          </p:cNvSpPr>
          <p:nvPr>
            <p:ph idx="10"/>
          </p:nvPr>
        </p:nvSpPr>
        <p:spPr/>
        <p:txBody>
          <a:bodyPr/>
          <a:lstStyle/>
          <a:p>
            <a:r>
              <a:rPr lang="en-US" b="1" dirty="0">
                <a:solidFill>
                  <a:srgbClr val="FF0000"/>
                </a:solidFill>
              </a:rPr>
              <a:t>Napoleon Bonaparte </a:t>
            </a:r>
            <a:r>
              <a:rPr lang="en-US" dirty="0">
                <a:solidFill>
                  <a:srgbClr val="FF0000"/>
                </a:solidFill>
              </a:rPr>
              <a:t>offered the Americans all the Louisiana Territory for $15 million.</a:t>
            </a:r>
          </a:p>
          <a:p>
            <a:r>
              <a:rPr lang="en-US" dirty="0"/>
              <a:t>The Constitution gave the government no specific authority to purchase land.</a:t>
            </a:r>
          </a:p>
          <a:p>
            <a:r>
              <a:rPr lang="en-US" dirty="0">
                <a:solidFill>
                  <a:srgbClr val="FF0000"/>
                </a:solidFill>
              </a:rPr>
              <a:t>With the </a:t>
            </a:r>
            <a:r>
              <a:rPr lang="en-US" b="1" dirty="0">
                <a:solidFill>
                  <a:srgbClr val="FF0000"/>
                </a:solidFill>
              </a:rPr>
              <a:t>Louisiana Purchase</a:t>
            </a:r>
            <a:r>
              <a:rPr lang="en-US" dirty="0">
                <a:solidFill>
                  <a:srgbClr val="FF0000"/>
                </a:solidFill>
              </a:rPr>
              <a:t>, the United States more than doubled its size.</a:t>
            </a:r>
          </a:p>
        </p:txBody>
      </p:sp>
      <p:sp>
        <p:nvSpPr>
          <p:cNvPr id="8" name="TextBox 7">
            <a:extLst>
              <a:ext uri="{FF2B5EF4-FFF2-40B4-BE49-F238E27FC236}">
                <a16:creationId xmlns:a16="http://schemas.microsoft.com/office/drawing/2014/main" id="{3A764877-7F25-4ED4-9BFB-E1D6116FBD12}"/>
              </a:ext>
            </a:extLst>
          </p:cNvPr>
          <p:cNvSpPr txBox="1"/>
          <p:nvPr/>
        </p:nvSpPr>
        <p:spPr>
          <a:xfrm>
            <a:off x="0" y="5956801"/>
            <a:ext cx="32512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Napoleon Bonaparte</a:t>
            </a:r>
          </a:p>
        </p:txBody>
      </p:sp>
    </p:spTree>
    <p:extLst>
      <p:ext uri="{BB962C8B-B14F-4D97-AF65-F5344CB8AC3E}">
        <p14:creationId xmlns:p14="http://schemas.microsoft.com/office/powerpoint/2010/main" val="5016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7BE2-361C-4D11-AEFC-C0526EF2008A}"/>
              </a:ext>
            </a:extLst>
          </p:cNvPr>
          <p:cNvSpPr>
            <a:spLocks noGrp="1"/>
          </p:cNvSpPr>
          <p:nvPr>
            <p:ph type="title"/>
          </p:nvPr>
        </p:nvSpPr>
        <p:spPr/>
        <p:txBody>
          <a:bodyPr/>
          <a:lstStyle/>
          <a:p>
            <a:r>
              <a:rPr lang="en-US" dirty="0"/>
              <a:t>Exploring the New Lands</a:t>
            </a:r>
          </a:p>
        </p:txBody>
      </p:sp>
      <p:sp>
        <p:nvSpPr>
          <p:cNvPr id="4" name="Content Placeholder 3">
            <a:extLst>
              <a:ext uri="{FF2B5EF4-FFF2-40B4-BE49-F238E27FC236}">
                <a16:creationId xmlns:a16="http://schemas.microsoft.com/office/drawing/2014/main" id="{08ABABAB-6A66-496B-96D2-E5DC800101C4}"/>
              </a:ext>
            </a:extLst>
          </p:cNvPr>
          <p:cNvSpPr>
            <a:spLocks noGrp="1"/>
          </p:cNvSpPr>
          <p:nvPr>
            <p:ph idx="10"/>
          </p:nvPr>
        </p:nvSpPr>
        <p:spPr/>
        <p:txBody>
          <a:bodyPr/>
          <a:lstStyle/>
          <a:p>
            <a:r>
              <a:rPr lang="en-US" dirty="0">
                <a:solidFill>
                  <a:srgbClr val="FF0000"/>
                </a:solidFill>
              </a:rPr>
              <a:t>Jefferson sent </a:t>
            </a:r>
            <a:r>
              <a:rPr lang="en-US" b="1" dirty="0">
                <a:solidFill>
                  <a:srgbClr val="FF0000"/>
                </a:solidFill>
              </a:rPr>
              <a:t>Meriwether Lewis </a:t>
            </a:r>
            <a:r>
              <a:rPr lang="en-US" dirty="0">
                <a:solidFill>
                  <a:srgbClr val="FF0000"/>
                </a:solidFill>
              </a:rPr>
              <a:t>and </a:t>
            </a:r>
            <a:r>
              <a:rPr lang="en-US" b="1" dirty="0">
                <a:solidFill>
                  <a:srgbClr val="FF0000"/>
                </a:solidFill>
              </a:rPr>
              <a:t>William Clark </a:t>
            </a:r>
            <a:r>
              <a:rPr lang="en-US" dirty="0">
                <a:solidFill>
                  <a:srgbClr val="FF0000"/>
                </a:solidFill>
              </a:rPr>
              <a:t>to lead an expedition to explore the Louisiana Territory</a:t>
            </a:r>
            <a:r>
              <a:rPr lang="en-US" dirty="0"/>
              <a:t>.</a:t>
            </a:r>
          </a:p>
          <a:p>
            <a:r>
              <a:rPr lang="en-US" dirty="0"/>
              <a:t>The party traveled up the Missouri River, through the Dakotas and Montana, and across the Rocky Mountains.</a:t>
            </a:r>
          </a:p>
        </p:txBody>
      </p:sp>
      <p:pic>
        <p:nvPicPr>
          <p:cNvPr id="5" name="Picture Placeholder 3">
            <a:extLst>
              <a:ext uri="{FF2B5EF4-FFF2-40B4-BE49-F238E27FC236}">
                <a16:creationId xmlns:a16="http://schemas.microsoft.com/office/drawing/2014/main" id="{008FEDEF-4DEB-4BFB-ABBB-6082ECE82E1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
        <p:nvSpPr>
          <p:cNvPr id="7" name="TextBox 6">
            <a:extLst>
              <a:ext uri="{FF2B5EF4-FFF2-40B4-BE49-F238E27FC236}">
                <a16:creationId xmlns:a16="http://schemas.microsoft.com/office/drawing/2014/main" id="{6099795A-D034-494B-9ED5-5CA307041D8A}"/>
              </a:ext>
            </a:extLst>
          </p:cNvPr>
          <p:cNvSpPr txBox="1"/>
          <p:nvPr/>
        </p:nvSpPr>
        <p:spPr>
          <a:xfrm>
            <a:off x="0" y="5956801"/>
            <a:ext cx="282448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Meriwether Lewis</a:t>
            </a:r>
          </a:p>
        </p:txBody>
      </p:sp>
    </p:spTree>
    <p:extLst>
      <p:ext uri="{BB962C8B-B14F-4D97-AF65-F5344CB8AC3E}">
        <p14:creationId xmlns:p14="http://schemas.microsoft.com/office/powerpoint/2010/main" val="308541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B3BE2-35F3-45B3-A781-72A1AC92F059}"/>
              </a:ext>
            </a:extLst>
          </p:cNvPr>
          <p:cNvSpPr>
            <a:spLocks noGrp="1"/>
          </p:cNvSpPr>
          <p:nvPr>
            <p:ph type="title"/>
          </p:nvPr>
        </p:nvSpPr>
        <p:spPr/>
        <p:txBody>
          <a:bodyPr/>
          <a:lstStyle/>
          <a:p>
            <a:r>
              <a:rPr lang="en-US" dirty="0"/>
              <a:t>Exploring the New Lands</a:t>
            </a:r>
          </a:p>
        </p:txBody>
      </p:sp>
      <p:sp>
        <p:nvSpPr>
          <p:cNvPr id="4" name="Content Placeholder 3">
            <a:extLst>
              <a:ext uri="{FF2B5EF4-FFF2-40B4-BE49-F238E27FC236}">
                <a16:creationId xmlns:a16="http://schemas.microsoft.com/office/drawing/2014/main" id="{02E1AB86-C2A6-4E64-BD80-AF5F4BE64456}"/>
              </a:ext>
            </a:extLst>
          </p:cNvPr>
          <p:cNvSpPr>
            <a:spLocks noGrp="1"/>
          </p:cNvSpPr>
          <p:nvPr>
            <p:ph idx="10"/>
          </p:nvPr>
        </p:nvSpPr>
        <p:spPr/>
        <p:txBody>
          <a:bodyPr/>
          <a:lstStyle/>
          <a:p>
            <a:r>
              <a:rPr lang="en-US" dirty="0"/>
              <a:t>Accompanying Lewis and Clark through the Pacific Northwest was a Shoshone Indian woman named Sacagawea, wife of a French fur trader.</a:t>
            </a:r>
          </a:p>
          <a:p>
            <a:r>
              <a:rPr lang="en-US" dirty="0"/>
              <a:t>The explorers reached the Pacific and gazed at an ocean they had never seen.</a:t>
            </a:r>
          </a:p>
          <a:p>
            <a:endParaRPr lang="en-US" dirty="0"/>
          </a:p>
        </p:txBody>
      </p:sp>
      <p:pic>
        <p:nvPicPr>
          <p:cNvPr id="6" name="Picture Placeholder 3">
            <a:extLst>
              <a:ext uri="{FF2B5EF4-FFF2-40B4-BE49-F238E27FC236}">
                <a16:creationId xmlns:a16="http://schemas.microsoft.com/office/drawing/2014/main" id="{12EA2ABF-1C0F-43CA-802A-40D2170A110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a:prstGeom prst="rect">
            <a:avLst/>
          </a:prstGeom>
          <a:solidFill>
            <a:srgbClr val="BFBFBF"/>
          </a:solidFill>
          <a:ln w="76200">
            <a:noFill/>
            <a:miter lim="800000"/>
          </a:ln>
        </p:spPr>
      </p:pic>
      <p:sp>
        <p:nvSpPr>
          <p:cNvPr id="8" name="TextBox 7">
            <a:extLst>
              <a:ext uri="{FF2B5EF4-FFF2-40B4-BE49-F238E27FC236}">
                <a16:creationId xmlns:a16="http://schemas.microsoft.com/office/drawing/2014/main" id="{968CA704-0376-4BF8-872F-E9FE376047CF}"/>
              </a:ext>
            </a:extLst>
          </p:cNvPr>
          <p:cNvSpPr txBox="1"/>
          <p:nvPr/>
        </p:nvSpPr>
        <p:spPr>
          <a:xfrm>
            <a:off x="0" y="5956801"/>
            <a:ext cx="222504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William Clark</a:t>
            </a:r>
          </a:p>
        </p:txBody>
      </p:sp>
    </p:spTree>
    <p:extLst>
      <p:ext uri="{BB962C8B-B14F-4D97-AF65-F5344CB8AC3E}">
        <p14:creationId xmlns:p14="http://schemas.microsoft.com/office/powerpoint/2010/main" val="211511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FF98-18B2-424A-87B2-6441C81B0CC0}"/>
              </a:ext>
            </a:extLst>
          </p:cNvPr>
          <p:cNvSpPr>
            <a:spLocks noGrp="1"/>
          </p:cNvSpPr>
          <p:nvPr>
            <p:ph type="title"/>
          </p:nvPr>
        </p:nvSpPr>
        <p:spPr/>
        <p:txBody>
          <a:bodyPr/>
          <a:lstStyle/>
          <a:p>
            <a:r>
              <a:rPr lang="en-US" dirty="0"/>
              <a:t>Exploring the New Lands</a:t>
            </a:r>
          </a:p>
        </p:txBody>
      </p:sp>
      <p:pic>
        <p:nvPicPr>
          <p:cNvPr id="6" name="Picture Placeholder 5" descr="A close up of a mountain&#10;&#10;Description automatically generated">
            <a:extLst>
              <a:ext uri="{FF2B5EF4-FFF2-40B4-BE49-F238E27FC236}">
                <a16:creationId xmlns:a16="http://schemas.microsoft.com/office/drawing/2014/main" id="{76568873-34E4-4D1D-B7AD-AD8229976B3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AB94650C-5586-44F5-8EC8-0B2B7921B518}"/>
              </a:ext>
            </a:extLst>
          </p:cNvPr>
          <p:cNvSpPr>
            <a:spLocks noGrp="1"/>
          </p:cNvSpPr>
          <p:nvPr>
            <p:ph idx="10"/>
          </p:nvPr>
        </p:nvSpPr>
        <p:spPr/>
        <p:txBody>
          <a:bodyPr>
            <a:normAutofit/>
          </a:bodyPr>
          <a:lstStyle/>
          <a:p>
            <a:r>
              <a:rPr lang="en-US" b="1" dirty="0">
                <a:solidFill>
                  <a:srgbClr val="FF0000"/>
                </a:solidFill>
              </a:rPr>
              <a:t>Zebulon Pike </a:t>
            </a:r>
            <a:r>
              <a:rPr lang="en-US" dirty="0">
                <a:solidFill>
                  <a:srgbClr val="FF0000"/>
                </a:solidFill>
              </a:rPr>
              <a:t>directed two other important expeditions about the same time as Lewis and Clark’s trip. </a:t>
            </a:r>
          </a:p>
          <a:p>
            <a:pPr lvl="1"/>
            <a:r>
              <a:rPr lang="en-US" dirty="0"/>
              <a:t>The first (1805) went northward to </a:t>
            </a:r>
            <a:r>
              <a:rPr lang="en-US" dirty="0">
                <a:solidFill>
                  <a:srgbClr val="FF0000"/>
                </a:solidFill>
              </a:rPr>
              <a:t>the upper reaches of the Mississippi River. </a:t>
            </a:r>
          </a:p>
          <a:p>
            <a:pPr lvl="1"/>
            <a:r>
              <a:rPr lang="en-US" dirty="0"/>
              <a:t>The second trip crossed the Great Plains to the </a:t>
            </a:r>
            <a:r>
              <a:rPr lang="en-US" dirty="0">
                <a:solidFill>
                  <a:srgbClr val="FF0000"/>
                </a:solidFill>
              </a:rPr>
              <a:t>Colorado Rockies, where Pike discovered Pikes Peak.</a:t>
            </a:r>
          </a:p>
        </p:txBody>
      </p:sp>
      <p:sp>
        <p:nvSpPr>
          <p:cNvPr id="8" name="TextBox 7">
            <a:extLst>
              <a:ext uri="{FF2B5EF4-FFF2-40B4-BE49-F238E27FC236}">
                <a16:creationId xmlns:a16="http://schemas.microsoft.com/office/drawing/2014/main" id="{980541EB-E9E2-4B4C-98C1-B01D90FACEE2}"/>
              </a:ext>
            </a:extLst>
          </p:cNvPr>
          <p:cNvSpPr txBox="1"/>
          <p:nvPr/>
        </p:nvSpPr>
        <p:spPr>
          <a:xfrm>
            <a:off x="0" y="5956801"/>
            <a:ext cx="197104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Pikes Peak</a:t>
            </a:r>
          </a:p>
        </p:txBody>
      </p:sp>
    </p:spTree>
    <p:extLst>
      <p:ext uri="{BB962C8B-B14F-4D97-AF65-F5344CB8AC3E}">
        <p14:creationId xmlns:p14="http://schemas.microsoft.com/office/powerpoint/2010/main" val="399364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35479EB-03DD-47D3-A162-4B2141AA0663}"/>
              </a:ext>
            </a:extLst>
          </p:cNvPr>
          <p:cNvSpPr txBox="1"/>
          <p:nvPr/>
        </p:nvSpPr>
        <p:spPr>
          <a:xfrm rot="16200000">
            <a:off x="10115946" y="5947010"/>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pic>
        <p:nvPicPr>
          <p:cNvPr id="3" name="Picture 2" descr="Map&#10;&#10;Description automatically generated">
            <a:extLst>
              <a:ext uri="{FF2B5EF4-FFF2-40B4-BE49-F238E27FC236}">
                <a16:creationId xmlns:a16="http://schemas.microsoft.com/office/drawing/2014/main" id="{6F4D7909-3F5B-448C-AC13-61C1C7A5C1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59594" y="346161"/>
            <a:ext cx="8872812" cy="6165678"/>
          </a:xfrm>
          <a:prstGeom prst="rect">
            <a:avLst/>
          </a:prstGeom>
        </p:spPr>
      </p:pic>
    </p:spTree>
    <p:extLst>
      <p:ext uri="{BB962C8B-B14F-4D97-AF65-F5344CB8AC3E}">
        <p14:creationId xmlns:p14="http://schemas.microsoft.com/office/powerpoint/2010/main" val="420780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were Jefferson’s two successes in foreign affairs?</a:t>
            </a:r>
          </a:p>
          <a:p>
            <a:pPr marL="339725" indent="0">
              <a:buClr>
                <a:schemeClr val="tx2"/>
              </a:buClr>
              <a:buNone/>
            </a:pPr>
            <a:r>
              <a:rPr lang="en-US" sz="2400" dirty="0">
                <a:solidFill>
                  <a:schemeClr val="tx1">
                    <a:lumMod val="65000"/>
                    <a:lumOff val="35000"/>
                  </a:schemeClr>
                </a:solidFill>
              </a:rPr>
              <a:t>the war against the Barbary pirates and the Louisiana Purchase (p. 162)</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Why did Napoleon sell the Louisiana Territory to the United States?</a:t>
            </a:r>
          </a:p>
          <a:p>
            <a:pPr marL="339725" indent="0">
              <a:buClr>
                <a:schemeClr val="tx2"/>
              </a:buClr>
              <a:buNone/>
            </a:pPr>
            <a:r>
              <a:rPr lang="en-US" sz="2400" dirty="0">
                <a:solidFill>
                  <a:schemeClr val="tx1">
                    <a:lumMod val="65000"/>
                    <a:lumOff val="35000"/>
                  </a:schemeClr>
                </a:solidFill>
              </a:rPr>
              <a:t>Since it would have been difficult for Napoleon to defend Louisiana if war broke out with Britain, he decided to sell the territory to the United States to raise funds for his war with Britain and to build favor with the United States. (p. 164)</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160579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Who were the three great explorers of the American West during Jefferson’s administration?</a:t>
            </a:r>
          </a:p>
          <a:p>
            <a:pPr marL="339725" indent="0">
              <a:buClr>
                <a:schemeClr val="tx2"/>
              </a:buClr>
              <a:buNone/>
            </a:pPr>
            <a:r>
              <a:rPr lang="en-US" sz="2400" dirty="0">
                <a:solidFill>
                  <a:schemeClr val="tx1">
                    <a:lumMod val="65000"/>
                    <a:lumOff val="35000"/>
                  </a:schemeClr>
                </a:solidFill>
              </a:rPr>
              <a:t>Meriwether Lewis, William Clark, Zebulon Pike (pp. 164–65)</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How was Jefferson’s decision to buy the Louisiana Territory a violation of his principles of limited government?</a:t>
            </a:r>
          </a:p>
          <a:p>
            <a:pPr marL="339725" indent="0">
              <a:buClr>
                <a:schemeClr val="tx2"/>
              </a:buClr>
              <a:buNone/>
            </a:pPr>
            <a:r>
              <a:rPr lang="en-US" sz="2400" dirty="0">
                <a:solidFill>
                  <a:schemeClr val="tx1">
                    <a:lumMod val="65000"/>
                    <a:lumOff val="35000"/>
                  </a:schemeClr>
                </a:solidFill>
              </a:rPr>
              <a:t>He was a strict constructionist, saying that the federal government could do only those things specifically permitted by the Constitution, but the Constitution makes no provision for the president to purchase territory for the United States.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628718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Explain why the Lewis and Clark expedition was so important.</a:t>
            </a:r>
          </a:p>
          <a:p>
            <a:pPr marL="339725" indent="0">
              <a:buClr>
                <a:schemeClr val="tx2"/>
              </a:buClr>
              <a:buNone/>
            </a:pPr>
            <a:r>
              <a:rPr lang="en-US" sz="2400" dirty="0">
                <a:solidFill>
                  <a:schemeClr val="tx1">
                    <a:lumMod val="65000"/>
                    <a:lumOff val="35000"/>
                  </a:schemeClr>
                </a:solidFill>
              </a:rPr>
              <a:t>Jefferson had limited knowledge of the area purchased. The size/dimensions of the territory and what it contained needed to be documented.</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838402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C556-FF80-41CC-9E4D-D7230498864B}"/>
              </a:ext>
            </a:extLst>
          </p:cNvPr>
          <p:cNvSpPr>
            <a:spLocks noGrp="1"/>
          </p:cNvSpPr>
          <p:nvPr>
            <p:ph type="title"/>
          </p:nvPr>
        </p:nvSpPr>
        <p:spPr/>
        <p:txBody>
          <a:bodyPr/>
          <a:lstStyle/>
          <a:p>
            <a:r>
              <a:rPr lang="en-US" sz="4400" dirty="0"/>
              <a:t>Indians and </a:t>
            </a:r>
            <a:br>
              <a:rPr lang="en-US" sz="4400" dirty="0"/>
            </a:br>
            <a:r>
              <a:rPr lang="en-US" sz="4400" dirty="0"/>
              <a:t>the Northwest Territory</a:t>
            </a:r>
          </a:p>
        </p:txBody>
      </p:sp>
      <p:sp>
        <p:nvSpPr>
          <p:cNvPr id="3" name="Text Placeholder 2">
            <a:extLst>
              <a:ext uri="{FF2B5EF4-FFF2-40B4-BE49-F238E27FC236}">
                <a16:creationId xmlns:a16="http://schemas.microsoft.com/office/drawing/2014/main" id="{7D67FD68-C02F-48A2-99CD-9E7F738193D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7945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9E321E-072A-4453-9DA5-35FC9C383A64}"/>
              </a:ext>
            </a:extLst>
          </p:cNvPr>
          <p:cNvSpPr txBox="1"/>
          <p:nvPr/>
        </p:nvSpPr>
        <p:spPr>
          <a:xfrm>
            <a:off x="620101" y="5279086"/>
            <a:ext cx="10953452" cy="830997"/>
          </a:xfrm>
          <a:prstGeom prst="rect">
            <a:avLst/>
          </a:prstGeom>
          <a:noFill/>
        </p:spPr>
        <p:txBody>
          <a:bodyPr wrap="square" lIns="91440" tIns="45720" rIns="91440" bIns="45720" rtlCol="0" anchor="t">
            <a:spAutoFit/>
          </a:bodyPr>
          <a:lstStyle/>
          <a:p>
            <a:pPr algn="ctr"/>
            <a:r>
              <a:rPr lang="en-US" sz="4800" b="0" cap="all" baseline="0" dirty="0">
                <a:ln>
                  <a:solidFill>
                    <a:schemeClr val="bg2"/>
                  </a:solidFill>
                </a:ln>
                <a:solidFill>
                  <a:srgbClr val="F7EDC9"/>
                </a:solidFill>
                <a:effectLst>
                  <a:outerShdw blurRad="38100" dist="38100" dir="2700000" algn="tl">
                    <a:srgbClr val="000000">
                      <a:alpha val="43137"/>
                    </a:srgbClr>
                  </a:outerShdw>
                </a:effectLst>
                <a:latin typeface="Tw Cen MT"/>
              </a:rPr>
              <a:t>Chapter </a:t>
            </a:r>
            <a:r>
              <a:rPr lang="en-US" sz="4800" cap="all" dirty="0">
                <a:ln>
                  <a:solidFill>
                    <a:schemeClr val="bg2"/>
                  </a:solidFill>
                </a:ln>
                <a:solidFill>
                  <a:srgbClr val="F7EDC9"/>
                </a:solidFill>
                <a:effectLst>
                  <a:outerShdw blurRad="38100" dist="38100" dir="2700000" algn="tl">
                    <a:srgbClr val="000000">
                      <a:alpha val="43137"/>
                    </a:srgbClr>
                  </a:outerShdw>
                </a:effectLst>
                <a:latin typeface="Tw Cen MT"/>
              </a:rPr>
              <a:t>9</a:t>
            </a:r>
            <a:r>
              <a:rPr lang="en-US" sz="4800" b="0" cap="all" baseline="0" dirty="0">
                <a:ln>
                  <a:solidFill>
                    <a:schemeClr val="bg2"/>
                  </a:solidFill>
                </a:ln>
                <a:solidFill>
                  <a:srgbClr val="F7EDC9"/>
                </a:solidFill>
                <a:effectLst>
                  <a:outerShdw blurRad="38100" dist="38100" dir="2700000" algn="tl">
                    <a:srgbClr val="000000">
                      <a:alpha val="43137"/>
                    </a:srgbClr>
                  </a:outerShdw>
                </a:effectLst>
                <a:latin typeface="Tw Cen MT"/>
              </a:rPr>
              <a:t>: </a:t>
            </a:r>
            <a:r>
              <a:rPr lang="en-US" sz="4800" cap="all" dirty="0">
                <a:ln>
                  <a:solidFill>
                    <a:schemeClr val="bg2"/>
                  </a:solidFill>
                </a:ln>
                <a:solidFill>
                  <a:srgbClr val="F7EDC9"/>
                </a:solidFill>
                <a:effectLst>
                  <a:outerShdw blurRad="38100" dist="38100" dir="2700000" algn="tl">
                    <a:srgbClr val="000000">
                      <a:alpha val="43137"/>
                    </a:srgbClr>
                  </a:outerShdw>
                </a:effectLst>
                <a:latin typeface="Tw Cen MT"/>
              </a:rPr>
              <a:t>The Jeffersonian era</a:t>
            </a:r>
            <a:endParaRPr lang="en-US" sz="4800" b="0" cap="all" baseline="0" dirty="0">
              <a:ln>
                <a:solidFill>
                  <a:schemeClr val="bg2"/>
                </a:solidFill>
              </a:ln>
              <a:solidFill>
                <a:srgbClr val="F7EDC9"/>
              </a:solidFill>
              <a:effectLst>
                <a:outerShdw blurRad="38100" dist="38100" dir="2700000" algn="tl">
                  <a:srgbClr val="000000">
                    <a:alpha val="43137"/>
                  </a:srgbClr>
                </a:outerShdw>
              </a:effectLst>
              <a:latin typeface="Tw Cen MT"/>
            </a:endParaRPr>
          </a:p>
        </p:txBody>
      </p:sp>
    </p:spTree>
    <p:extLst>
      <p:ext uri="{BB962C8B-B14F-4D97-AF65-F5344CB8AC3E}">
        <p14:creationId xmlns:p14="http://schemas.microsoft.com/office/powerpoint/2010/main" val="42766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How did American Indians and white Americans differ in their views of Indian land?</a:t>
            </a:r>
          </a:p>
          <a:p>
            <a:pPr marL="514350" indent="-514350">
              <a:buClr>
                <a:schemeClr val="tx2"/>
              </a:buClr>
              <a:buFont typeface="+mj-lt"/>
              <a:buAutoNum type="arabicPeriod"/>
            </a:pPr>
            <a:r>
              <a:rPr lang="en-US" dirty="0">
                <a:solidFill>
                  <a:schemeClr val="tx2"/>
                </a:solidFill>
              </a:rPr>
              <a:t>What was the wide-ranging significance of the Fallen Timbers campaign for the development of the United States?</a:t>
            </a:r>
          </a:p>
          <a:p>
            <a:pPr marL="514350" indent="-514350">
              <a:buClr>
                <a:schemeClr val="tx2"/>
              </a:buClr>
              <a:buFont typeface="+mj-lt"/>
              <a:buAutoNum type="arabicPeriod"/>
            </a:pPr>
            <a:r>
              <a:rPr lang="en-US" dirty="0">
                <a:solidFill>
                  <a:schemeClr val="tx2"/>
                </a:solidFill>
              </a:rPr>
              <a:t>Who were the major figures and what were the major events in the conflict over the Northwest Territory?</a:t>
            </a:r>
          </a:p>
        </p:txBody>
      </p:sp>
    </p:spTree>
    <p:extLst>
      <p:ext uri="{BB962C8B-B14F-4D97-AF65-F5344CB8AC3E}">
        <p14:creationId xmlns:p14="http://schemas.microsoft.com/office/powerpoint/2010/main" val="2486238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B8413-1EC7-484D-8519-22826EBBA948}"/>
              </a:ext>
            </a:extLst>
          </p:cNvPr>
          <p:cNvSpPr>
            <a:spLocks noGrp="1"/>
          </p:cNvSpPr>
          <p:nvPr>
            <p:ph type="title"/>
          </p:nvPr>
        </p:nvSpPr>
        <p:spPr/>
        <p:txBody>
          <a:bodyPr/>
          <a:lstStyle/>
          <a:p>
            <a:r>
              <a:rPr lang="en-US" dirty="0"/>
              <a:t>Aaron Burr</a:t>
            </a:r>
          </a:p>
        </p:txBody>
      </p:sp>
      <p:sp>
        <p:nvSpPr>
          <p:cNvPr id="4" name="Content Placeholder 3">
            <a:extLst>
              <a:ext uri="{FF2B5EF4-FFF2-40B4-BE49-F238E27FC236}">
                <a16:creationId xmlns:a16="http://schemas.microsoft.com/office/drawing/2014/main" id="{AD014C6D-711E-4C20-8E7D-E12511F76448}"/>
              </a:ext>
            </a:extLst>
          </p:cNvPr>
          <p:cNvSpPr>
            <a:spLocks noGrp="1"/>
          </p:cNvSpPr>
          <p:nvPr>
            <p:ph idx="10"/>
          </p:nvPr>
        </p:nvSpPr>
        <p:spPr/>
        <p:txBody>
          <a:bodyPr>
            <a:normAutofit/>
          </a:bodyPr>
          <a:lstStyle/>
          <a:p>
            <a:r>
              <a:rPr lang="en-US" dirty="0"/>
              <a:t>Alexander Hamilton opposed Burr’s run for governor of New York.</a:t>
            </a:r>
          </a:p>
          <a:p>
            <a:r>
              <a:rPr lang="en-US" dirty="0">
                <a:solidFill>
                  <a:srgbClr val="FF0000"/>
                </a:solidFill>
              </a:rPr>
              <a:t>In the </a:t>
            </a:r>
            <a:r>
              <a:rPr lang="en-US" b="1" dirty="0">
                <a:solidFill>
                  <a:srgbClr val="FF0000"/>
                </a:solidFill>
              </a:rPr>
              <a:t>Burr-Hamilton duel</a:t>
            </a:r>
            <a:r>
              <a:rPr lang="en-US" dirty="0">
                <a:solidFill>
                  <a:srgbClr val="FF0000"/>
                </a:solidFill>
              </a:rPr>
              <a:t>, Burr shot Hamilton.</a:t>
            </a:r>
          </a:p>
          <a:p>
            <a:r>
              <a:rPr lang="en-US" dirty="0">
                <a:solidFill>
                  <a:srgbClr val="FF0000"/>
                </a:solidFill>
              </a:rPr>
              <a:t>Burr was tried for treason when people suspected he wanted to build his own empire out West.</a:t>
            </a:r>
          </a:p>
          <a:p>
            <a:r>
              <a:rPr lang="en-US" dirty="0"/>
              <a:t>Though Burr lived until 1836, his political career was over.</a:t>
            </a:r>
          </a:p>
        </p:txBody>
      </p:sp>
      <p:pic>
        <p:nvPicPr>
          <p:cNvPr id="5" name="Picture Placeholder 3">
            <a:extLst>
              <a:ext uri="{FF2B5EF4-FFF2-40B4-BE49-F238E27FC236}">
                <a16:creationId xmlns:a16="http://schemas.microsoft.com/office/drawing/2014/main" id="{67227F2D-7C62-43A1-BE08-36879B5A6C3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28568139-4B52-4353-85DF-48AA9876BDBD}"/>
              </a:ext>
            </a:extLst>
          </p:cNvPr>
          <p:cNvSpPr txBox="1"/>
          <p:nvPr/>
        </p:nvSpPr>
        <p:spPr>
          <a:xfrm>
            <a:off x="0" y="5956801"/>
            <a:ext cx="197104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Aaron Burr</a:t>
            </a:r>
          </a:p>
        </p:txBody>
      </p:sp>
    </p:spTree>
    <p:extLst>
      <p:ext uri="{BB962C8B-B14F-4D97-AF65-F5344CB8AC3E}">
        <p14:creationId xmlns:p14="http://schemas.microsoft.com/office/powerpoint/2010/main" val="272902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E13BF5-7C95-4EFD-A100-86BA6B06577D}"/>
              </a:ext>
            </a:extLst>
          </p:cNvPr>
          <p:cNvSpPr>
            <a:spLocks noGrp="1"/>
          </p:cNvSpPr>
          <p:nvPr>
            <p:ph idx="1"/>
          </p:nvPr>
        </p:nvSpPr>
        <p:spPr/>
        <p:txBody>
          <a:bodyPr/>
          <a:lstStyle/>
          <a:p>
            <a:r>
              <a:rPr lang="en-US" dirty="0"/>
              <a:t>The Indians believed that the land belonged to everyone.</a:t>
            </a:r>
          </a:p>
          <a:p>
            <a:r>
              <a:rPr lang="en-US" dirty="0"/>
              <a:t>Settlers believed that the land’s potential had to be tapped.</a:t>
            </a:r>
          </a:p>
          <a:p>
            <a:r>
              <a:rPr lang="en-US" dirty="0"/>
              <a:t>In 1790 and 1791, the Indians inflicted two stinging and humiliating defeats on the American army.</a:t>
            </a:r>
          </a:p>
          <a:p>
            <a:endParaRPr lang="en-US" dirty="0"/>
          </a:p>
          <a:p>
            <a:endParaRPr lang="en-US" dirty="0"/>
          </a:p>
        </p:txBody>
      </p:sp>
      <p:sp>
        <p:nvSpPr>
          <p:cNvPr id="2" name="Title 1">
            <a:extLst>
              <a:ext uri="{FF2B5EF4-FFF2-40B4-BE49-F238E27FC236}">
                <a16:creationId xmlns:a16="http://schemas.microsoft.com/office/drawing/2014/main" id="{684896BD-CB76-408E-8660-2977824A73E9}"/>
              </a:ext>
            </a:extLst>
          </p:cNvPr>
          <p:cNvSpPr>
            <a:spLocks noGrp="1"/>
          </p:cNvSpPr>
          <p:nvPr>
            <p:ph type="title"/>
          </p:nvPr>
        </p:nvSpPr>
        <p:spPr/>
        <p:txBody>
          <a:bodyPr>
            <a:normAutofit/>
          </a:bodyPr>
          <a:lstStyle/>
          <a:p>
            <a:r>
              <a:rPr lang="en-US" sz="3600" dirty="0"/>
              <a:t>Fallen Timbers and the Opening of Ohio</a:t>
            </a:r>
          </a:p>
        </p:txBody>
      </p:sp>
    </p:spTree>
    <p:extLst>
      <p:ext uri="{BB962C8B-B14F-4D97-AF65-F5344CB8AC3E}">
        <p14:creationId xmlns:p14="http://schemas.microsoft.com/office/powerpoint/2010/main" val="157909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3423ED4-0060-4F65-814A-3CB2A5969C6E}"/>
              </a:ext>
            </a:extLst>
          </p:cNvPr>
          <p:cNvSpPr>
            <a:spLocks noGrp="1"/>
          </p:cNvSpPr>
          <p:nvPr>
            <p:ph idx="10"/>
          </p:nvPr>
        </p:nvSpPr>
        <p:spPr/>
        <p:txBody>
          <a:bodyPr>
            <a:normAutofit/>
          </a:bodyPr>
          <a:lstStyle/>
          <a:p>
            <a:r>
              <a:rPr lang="en-US" dirty="0">
                <a:solidFill>
                  <a:srgbClr val="FF0000"/>
                </a:solidFill>
              </a:rPr>
              <a:t>President Washington appointed Revolutionary War hero </a:t>
            </a:r>
            <a:r>
              <a:rPr lang="en-US" b="1" dirty="0">
                <a:solidFill>
                  <a:srgbClr val="FF0000"/>
                </a:solidFill>
              </a:rPr>
              <a:t>“Mad Anthony” Wayne</a:t>
            </a:r>
            <a:r>
              <a:rPr lang="en-US" dirty="0">
                <a:solidFill>
                  <a:srgbClr val="FF0000"/>
                </a:solidFill>
              </a:rPr>
              <a:t> to crush the Indians.</a:t>
            </a:r>
          </a:p>
          <a:p>
            <a:r>
              <a:rPr lang="en-US" dirty="0">
                <a:solidFill>
                  <a:srgbClr val="FF0000"/>
                </a:solidFill>
              </a:rPr>
              <a:t>In the </a:t>
            </a:r>
            <a:r>
              <a:rPr lang="en-US" b="1" dirty="0">
                <a:solidFill>
                  <a:srgbClr val="FF0000"/>
                </a:solidFill>
              </a:rPr>
              <a:t>Battle of Fallen Timbers</a:t>
            </a:r>
            <a:r>
              <a:rPr lang="en-US" dirty="0">
                <a:solidFill>
                  <a:srgbClr val="FF0000"/>
                </a:solidFill>
              </a:rPr>
              <a:t>, Wayne’s forces soundly defeated the Indians.</a:t>
            </a:r>
          </a:p>
          <a:p>
            <a:r>
              <a:rPr lang="en-US" dirty="0"/>
              <a:t>In 1803, Ohio was admitted to the Union as the first state from the Northwest Territory.</a:t>
            </a:r>
          </a:p>
        </p:txBody>
      </p:sp>
      <p:sp>
        <p:nvSpPr>
          <p:cNvPr id="9" name="Title 8">
            <a:extLst>
              <a:ext uri="{FF2B5EF4-FFF2-40B4-BE49-F238E27FC236}">
                <a16:creationId xmlns:a16="http://schemas.microsoft.com/office/drawing/2014/main" id="{B9A544E4-0D23-40EA-B6CF-F046D868E69F}"/>
              </a:ext>
            </a:extLst>
          </p:cNvPr>
          <p:cNvSpPr>
            <a:spLocks noGrp="1"/>
          </p:cNvSpPr>
          <p:nvPr>
            <p:ph type="title"/>
          </p:nvPr>
        </p:nvSpPr>
        <p:spPr/>
        <p:txBody>
          <a:bodyPr>
            <a:normAutofit/>
          </a:bodyPr>
          <a:lstStyle/>
          <a:p>
            <a:r>
              <a:rPr lang="en-US" sz="3600" dirty="0"/>
              <a:t>Fallen Timbers and the Opening of Ohio</a:t>
            </a:r>
          </a:p>
        </p:txBody>
      </p:sp>
      <p:sp>
        <p:nvSpPr>
          <p:cNvPr id="15" name="TextBox 14">
            <a:extLst>
              <a:ext uri="{FF2B5EF4-FFF2-40B4-BE49-F238E27FC236}">
                <a16:creationId xmlns:a16="http://schemas.microsoft.com/office/drawing/2014/main" id="{C6D7A726-DC21-4545-A15E-1753719822CE}"/>
              </a:ext>
            </a:extLst>
          </p:cNvPr>
          <p:cNvSpPr txBox="1"/>
          <p:nvPr/>
        </p:nvSpPr>
        <p:spPr>
          <a:xfrm>
            <a:off x="0" y="5956801"/>
            <a:ext cx="353568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“Mad Anthony” Wayne</a:t>
            </a:r>
          </a:p>
        </p:txBody>
      </p:sp>
    </p:spTree>
    <p:extLst>
      <p:ext uri="{BB962C8B-B14F-4D97-AF65-F5344CB8AC3E}">
        <p14:creationId xmlns:p14="http://schemas.microsoft.com/office/powerpoint/2010/main" val="280579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35479EB-03DD-47D3-A162-4B2141AA0663}"/>
              </a:ext>
            </a:extLst>
          </p:cNvPr>
          <p:cNvSpPr txBox="1"/>
          <p:nvPr/>
        </p:nvSpPr>
        <p:spPr>
          <a:xfrm rot="16200000">
            <a:off x="8405981" y="5996650"/>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pic>
        <p:nvPicPr>
          <p:cNvPr id="4" name="Picture 3" descr="Map&#10;&#10;Description automatically generated">
            <a:extLst>
              <a:ext uri="{FF2B5EF4-FFF2-40B4-BE49-F238E27FC236}">
                <a16:creationId xmlns:a16="http://schemas.microsoft.com/office/drawing/2014/main" id="{BBF121A0-9F28-49D3-A63C-4B0A9B134B0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69558" y="246881"/>
            <a:ext cx="5452883" cy="6364237"/>
          </a:xfrm>
          <a:prstGeom prst="rect">
            <a:avLst/>
          </a:prstGeom>
        </p:spPr>
      </p:pic>
    </p:spTree>
    <p:extLst>
      <p:ext uri="{BB962C8B-B14F-4D97-AF65-F5344CB8AC3E}">
        <p14:creationId xmlns:p14="http://schemas.microsoft.com/office/powerpoint/2010/main" val="130892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8141-7FE2-432A-94B9-02AD1A154C14}"/>
              </a:ext>
            </a:extLst>
          </p:cNvPr>
          <p:cNvSpPr>
            <a:spLocks noGrp="1"/>
          </p:cNvSpPr>
          <p:nvPr>
            <p:ph type="title"/>
          </p:nvPr>
        </p:nvSpPr>
        <p:spPr/>
        <p:txBody>
          <a:bodyPr/>
          <a:lstStyle/>
          <a:p>
            <a:r>
              <a:rPr lang="en-US" dirty="0"/>
              <a:t>William Henry Harrison</a:t>
            </a:r>
          </a:p>
        </p:txBody>
      </p:sp>
      <p:sp>
        <p:nvSpPr>
          <p:cNvPr id="4" name="Content Placeholder 3">
            <a:extLst>
              <a:ext uri="{FF2B5EF4-FFF2-40B4-BE49-F238E27FC236}">
                <a16:creationId xmlns:a16="http://schemas.microsoft.com/office/drawing/2014/main" id="{B71C6F6A-E0AC-4746-9E2C-1F95A6ABC4A6}"/>
              </a:ext>
            </a:extLst>
          </p:cNvPr>
          <p:cNvSpPr>
            <a:spLocks noGrp="1"/>
          </p:cNvSpPr>
          <p:nvPr>
            <p:ph idx="10"/>
          </p:nvPr>
        </p:nvSpPr>
        <p:spPr/>
        <p:txBody>
          <a:bodyPr/>
          <a:lstStyle/>
          <a:p>
            <a:r>
              <a:rPr lang="en-US" dirty="0">
                <a:solidFill>
                  <a:srgbClr val="FF0000"/>
                </a:solidFill>
              </a:rPr>
              <a:t>In 1800, </a:t>
            </a:r>
            <a:r>
              <a:rPr lang="en-US" b="1" dirty="0">
                <a:solidFill>
                  <a:srgbClr val="FF0000"/>
                </a:solidFill>
              </a:rPr>
              <a:t>William Henry Harrison</a:t>
            </a:r>
            <a:r>
              <a:rPr lang="en-US" dirty="0">
                <a:solidFill>
                  <a:srgbClr val="FF0000"/>
                </a:solidFill>
              </a:rPr>
              <a:t> was appointed governor of the Indiana Territory </a:t>
            </a:r>
            <a:r>
              <a:rPr lang="en-US" dirty="0"/>
              <a:t>(modern Indiana, Illinois, Michigan, and Wisconsin), and he served in that office until 1812.</a:t>
            </a:r>
          </a:p>
          <a:p>
            <a:r>
              <a:rPr lang="en-US" dirty="0"/>
              <a:t>Harrison wanted the Indians to abandon much of their hunting and devote themselves to farming. </a:t>
            </a:r>
          </a:p>
        </p:txBody>
      </p:sp>
      <p:pic>
        <p:nvPicPr>
          <p:cNvPr id="5" name="Picture Placeholder 3">
            <a:extLst>
              <a:ext uri="{FF2B5EF4-FFF2-40B4-BE49-F238E27FC236}">
                <a16:creationId xmlns:a16="http://schemas.microsoft.com/office/drawing/2014/main" id="{7BF3995F-BD20-4F77-9A1B-8B0ACA994F5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1A5DCDBC-5BC3-464F-978C-35482B358924}"/>
              </a:ext>
            </a:extLst>
          </p:cNvPr>
          <p:cNvSpPr txBox="1"/>
          <p:nvPr/>
        </p:nvSpPr>
        <p:spPr>
          <a:xfrm>
            <a:off x="0" y="5956801"/>
            <a:ext cx="353568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William Henry Harrison</a:t>
            </a:r>
          </a:p>
        </p:txBody>
      </p:sp>
    </p:spTree>
    <p:extLst>
      <p:ext uri="{BB962C8B-B14F-4D97-AF65-F5344CB8AC3E}">
        <p14:creationId xmlns:p14="http://schemas.microsoft.com/office/powerpoint/2010/main" val="164242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67334-BB56-41EC-9354-80E9BA9DDA66}"/>
              </a:ext>
            </a:extLst>
          </p:cNvPr>
          <p:cNvSpPr>
            <a:spLocks noGrp="1"/>
          </p:cNvSpPr>
          <p:nvPr>
            <p:ph type="title"/>
          </p:nvPr>
        </p:nvSpPr>
        <p:spPr/>
        <p:txBody>
          <a:bodyPr/>
          <a:lstStyle/>
          <a:p>
            <a:r>
              <a:rPr lang="en-US" dirty="0"/>
              <a:t>Tecumseh</a:t>
            </a:r>
          </a:p>
        </p:txBody>
      </p:sp>
      <p:sp>
        <p:nvSpPr>
          <p:cNvPr id="4" name="Content Placeholder 3">
            <a:extLst>
              <a:ext uri="{FF2B5EF4-FFF2-40B4-BE49-F238E27FC236}">
                <a16:creationId xmlns:a16="http://schemas.microsoft.com/office/drawing/2014/main" id="{644D358E-E5DE-44F3-B55E-CB4A9C4AA4B7}"/>
              </a:ext>
            </a:extLst>
          </p:cNvPr>
          <p:cNvSpPr>
            <a:spLocks noGrp="1"/>
          </p:cNvSpPr>
          <p:nvPr>
            <p:ph idx="10"/>
          </p:nvPr>
        </p:nvSpPr>
        <p:spPr/>
        <p:txBody>
          <a:bodyPr>
            <a:normAutofit/>
          </a:bodyPr>
          <a:lstStyle/>
          <a:p>
            <a:r>
              <a:rPr lang="en-US" dirty="0">
                <a:solidFill>
                  <a:srgbClr val="FF0000"/>
                </a:solidFill>
              </a:rPr>
              <a:t>Harrison’s chief adversary was </a:t>
            </a:r>
            <a:r>
              <a:rPr lang="en-US" b="1" dirty="0">
                <a:solidFill>
                  <a:srgbClr val="FF0000"/>
                </a:solidFill>
              </a:rPr>
              <a:t>Tecumseh</a:t>
            </a:r>
            <a:r>
              <a:rPr lang="en-US" dirty="0">
                <a:solidFill>
                  <a:srgbClr val="FF0000"/>
                </a:solidFill>
              </a:rPr>
              <a:t> who led the last great Indian challenge to the United States in the Northwest Territory.</a:t>
            </a:r>
          </a:p>
          <a:p>
            <a:r>
              <a:rPr lang="en-US" dirty="0">
                <a:solidFill>
                  <a:srgbClr val="FF0000"/>
                </a:solidFill>
              </a:rPr>
              <a:t>Tecumseh proposed joining all the Indian tribes into a single confederation with himself as head.</a:t>
            </a:r>
          </a:p>
        </p:txBody>
      </p:sp>
      <p:sp>
        <p:nvSpPr>
          <p:cNvPr id="14" name="TextBox 13">
            <a:extLst>
              <a:ext uri="{FF2B5EF4-FFF2-40B4-BE49-F238E27FC236}">
                <a16:creationId xmlns:a16="http://schemas.microsoft.com/office/drawing/2014/main" id="{4C5936AD-0C39-4E9C-85D6-4C2FF4E7A439}"/>
              </a:ext>
            </a:extLst>
          </p:cNvPr>
          <p:cNvSpPr txBox="1"/>
          <p:nvPr/>
        </p:nvSpPr>
        <p:spPr>
          <a:xfrm>
            <a:off x="0" y="5956801"/>
            <a:ext cx="185928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Tecumseh</a:t>
            </a:r>
          </a:p>
        </p:txBody>
      </p:sp>
    </p:spTree>
    <p:extLst>
      <p:ext uri="{BB962C8B-B14F-4D97-AF65-F5344CB8AC3E}">
        <p14:creationId xmlns:p14="http://schemas.microsoft.com/office/powerpoint/2010/main" val="177621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889E-BCD7-4CA1-8523-842978E301D6}"/>
              </a:ext>
            </a:extLst>
          </p:cNvPr>
          <p:cNvSpPr>
            <a:spLocks noGrp="1"/>
          </p:cNvSpPr>
          <p:nvPr>
            <p:ph type="title"/>
          </p:nvPr>
        </p:nvSpPr>
        <p:spPr/>
        <p:txBody>
          <a:bodyPr/>
          <a:lstStyle/>
          <a:p>
            <a:r>
              <a:rPr lang="en-US" dirty="0"/>
              <a:t>The Prophet</a:t>
            </a:r>
          </a:p>
        </p:txBody>
      </p:sp>
      <p:sp>
        <p:nvSpPr>
          <p:cNvPr id="4" name="Content Placeholder 3">
            <a:extLst>
              <a:ext uri="{FF2B5EF4-FFF2-40B4-BE49-F238E27FC236}">
                <a16:creationId xmlns:a16="http://schemas.microsoft.com/office/drawing/2014/main" id="{0F5247CB-2CE3-493A-AE9B-8CFAA16E18A2}"/>
              </a:ext>
            </a:extLst>
          </p:cNvPr>
          <p:cNvSpPr>
            <a:spLocks noGrp="1"/>
          </p:cNvSpPr>
          <p:nvPr>
            <p:ph idx="10"/>
          </p:nvPr>
        </p:nvSpPr>
        <p:spPr/>
        <p:txBody>
          <a:bodyPr>
            <a:normAutofit/>
          </a:bodyPr>
          <a:lstStyle/>
          <a:p>
            <a:r>
              <a:rPr lang="en-US" dirty="0"/>
              <a:t>Contributing to </a:t>
            </a:r>
            <a:r>
              <a:rPr lang="en-US" dirty="0">
                <a:solidFill>
                  <a:srgbClr val="FF0000"/>
                </a:solidFill>
              </a:rPr>
              <a:t>Tecumseh’s </a:t>
            </a:r>
            <a:r>
              <a:rPr lang="en-US" dirty="0"/>
              <a:t>success was a religious movement led by his </a:t>
            </a:r>
            <a:r>
              <a:rPr lang="en-US" dirty="0">
                <a:solidFill>
                  <a:srgbClr val="FF0000"/>
                </a:solidFill>
              </a:rPr>
              <a:t>brother, a man known as </a:t>
            </a:r>
            <a:r>
              <a:rPr lang="en-US" b="1" dirty="0">
                <a:solidFill>
                  <a:srgbClr val="FF0000"/>
                </a:solidFill>
              </a:rPr>
              <a:t>the Prophet</a:t>
            </a:r>
            <a:r>
              <a:rPr lang="en-US" dirty="0">
                <a:solidFill>
                  <a:srgbClr val="FF0000"/>
                </a:solidFill>
              </a:rPr>
              <a:t>.</a:t>
            </a:r>
          </a:p>
          <a:p>
            <a:r>
              <a:rPr lang="en-US" dirty="0"/>
              <a:t>When the Prophet predicted a solar eclipse, Indians flocked to Tecumseh’s army.</a:t>
            </a:r>
          </a:p>
          <a:p>
            <a:r>
              <a:rPr lang="en-US" dirty="0"/>
              <a:t>At their headquarters</a:t>
            </a:r>
            <a:r>
              <a:rPr lang="en-US" dirty="0">
                <a:solidFill>
                  <a:srgbClr val="FF0000"/>
                </a:solidFill>
              </a:rPr>
              <a:t>, the brothers built a village called Prophetstown</a:t>
            </a:r>
            <a:r>
              <a:rPr lang="en-US" dirty="0"/>
              <a:t>.</a:t>
            </a:r>
          </a:p>
        </p:txBody>
      </p:sp>
      <p:pic>
        <p:nvPicPr>
          <p:cNvPr id="5" name="Picture Placeholder 4">
            <a:extLst>
              <a:ext uri="{FF2B5EF4-FFF2-40B4-BE49-F238E27FC236}">
                <a16:creationId xmlns:a16="http://schemas.microsoft.com/office/drawing/2014/main" id="{AA882461-6C87-4035-945A-DE978D2950E0}"/>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val="0"/>
              </a:ext>
            </a:extLst>
          </a:blip>
          <a:srcRect/>
          <a:stretch/>
        </p:blipFill>
        <p:spPr>
          <a:xfrm>
            <a:off x="0" y="1819275"/>
            <a:ext cx="4845050" cy="5038725"/>
          </a:xfrm>
        </p:spPr>
      </p:pic>
      <p:sp>
        <p:nvSpPr>
          <p:cNvPr id="7" name="TextBox 6">
            <a:extLst>
              <a:ext uri="{FF2B5EF4-FFF2-40B4-BE49-F238E27FC236}">
                <a16:creationId xmlns:a16="http://schemas.microsoft.com/office/drawing/2014/main" id="{B43C3C75-DF47-4D56-99CD-0432602DAFCC}"/>
              </a:ext>
            </a:extLst>
          </p:cNvPr>
          <p:cNvSpPr txBox="1"/>
          <p:nvPr/>
        </p:nvSpPr>
        <p:spPr>
          <a:xfrm>
            <a:off x="0" y="5956801"/>
            <a:ext cx="212344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The Prophet</a:t>
            </a:r>
          </a:p>
        </p:txBody>
      </p:sp>
    </p:spTree>
    <p:extLst>
      <p:ext uri="{BB962C8B-B14F-4D97-AF65-F5344CB8AC3E}">
        <p14:creationId xmlns:p14="http://schemas.microsoft.com/office/powerpoint/2010/main" val="405432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B5D87-17EF-417C-87F0-0D01EA45068A}"/>
              </a:ext>
            </a:extLst>
          </p:cNvPr>
          <p:cNvSpPr>
            <a:spLocks noGrp="1"/>
          </p:cNvSpPr>
          <p:nvPr>
            <p:ph type="title"/>
          </p:nvPr>
        </p:nvSpPr>
        <p:spPr/>
        <p:txBody>
          <a:bodyPr/>
          <a:lstStyle/>
          <a:p>
            <a:r>
              <a:rPr lang="en-US" dirty="0"/>
              <a:t>The Battle of Tippecanoe</a:t>
            </a:r>
          </a:p>
        </p:txBody>
      </p:sp>
      <p:sp>
        <p:nvSpPr>
          <p:cNvPr id="4" name="Content Placeholder 3">
            <a:extLst>
              <a:ext uri="{FF2B5EF4-FFF2-40B4-BE49-F238E27FC236}">
                <a16:creationId xmlns:a16="http://schemas.microsoft.com/office/drawing/2014/main" id="{8A85F5C7-BC59-4492-96EE-A8C3460317E3}"/>
              </a:ext>
            </a:extLst>
          </p:cNvPr>
          <p:cNvSpPr>
            <a:spLocks noGrp="1"/>
          </p:cNvSpPr>
          <p:nvPr>
            <p:ph idx="10"/>
          </p:nvPr>
        </p:nvSpPr>
        <p:spPr/>
        <p:txBody>
          <a:bodyPr>
            <a:normAutofit/>
          </a:bodyPr>
          <a:lstStyle/>
          <a:p>
            <a:r>
              <a:rPr lang="en-US" dirty="0"/>
              <a:t>Tecumseh announced that no more Indian lands would be opened to the white man without the consent of all the tribes.</a:t>
            </a:r>
          </a:p>
          <a:p>
            <a:r>
              <a:rPr lang="en-US" dirty="0"/>
              <a:t>Tecumseh wasn’t there when Harrison camped on the banks </a:t>
            </a:r>
            <a:br>
              <a:rPr lang="en-US" dirty="0"/>
            </a:br>
            <a:r>
              <a:rPr lang="en-US" dirty="0"/>
              <a:t>of the Tippecanoe River.</a:t>
            </a:r>
          </a:p>
          <a:p>
            <a:r>
              <a:rPr lang="en-US" dirty="0">
                <a:solidFill>
                  <a:srgbClr val="FF0000"/>
                </a:solidFill>
              </a:rPr>
              <a:t>In the </a:t>
            </a:r>
            <a:r>
              <a:rPr lang="en-US" b="1" dirty="0">
                <a:solidFill>
                  <a:srgbClr val="FF0000"/>
                </a:solidFill>
              </a:rPr>
              <a:t>Battle of Tippecanoe</a:t>
            </a:r>
            <a:r>
              <a:rPr lang="en-US" dirty="0">
                <a:solidFill>
                  <a:srgbClr val="FF0000"/>
                </a:solidFill>
              </a:rPr>
              <a:t>, Harrison’s forces drove off the Indians but took heavy losses.</a:t>
            </a:r>
          </a:p>
        </p:txBody>
      </p:sp>
      <p:pic>
        <p:nvPicPr>
          <p:cNvPr id="5" name="Picture Placeholder 2">
            <a:extLst>
              <a:ext uri="{FF2B5EF4-FFF2-40B4-BE49-F238E27FC236}">
                <a16:creationId xmlns:a16="http://schemas.microsoft.com/office/drawing/2014/main" id="{043D48B3-0686-4E86-8530-51261EDC24F9}"/>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Tree>
    <p:extLst>
      <p:ext uri="{BB962C8B-B14F-4D97-AF65-F5344CB8AC3E}">
        <p14:creationId xmlns:p14="http://schemas.microsoft.com/office/powerpoint/2010/main" val="389877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battle opened the Ohio Territory to white settlement?</a:t>
            </a:r>
          </a:p>
          <a:p>
            <a:pPr marL="339725" indent="0">
              <a:buClr>
                <a:schemeClr val="tx2"/>
              </a:buClr>
              <a:buNone/>
            </a:pPr>
            <a:r>
              <a:rPr lang="en-US" sz="2400" dirty="0">
                <a:solidFill>
                  <a:schemeClr val="tx1">
                    <a:lumMod val="65000"/>
                    <a:lumOff val="35000"/>
                  </a:schemeClr>
                </a:solidFill>
              </a:rPr>
              <a:t>the Battle of Fallen Timbers (p. 167)</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Who were the single most important white and Indian leaders, respectively, in the Northwest Territory?</a:t>
            </a:r>
          </a:p>
          <a:p>
            <a:pPr marL="339725" indent="0">
              <a:buClr>
                <a:schemeClr val="tx2"/>
              </a:buClr>
              <a:buNone/>
            </a:pPr>
            <a:r>
              <a:rPr lang="en-US" sz="2400" dirty="0">
                <a:solidFill>
                  <a:schemeClr val="tx1">
                    <a:lumMod val="65000"/>
                    <a:lumOff val="35000"/>
                  </a:schemeClr>
                </a:solidFill>
              </a:rPr>
              <a:t>William Henry Harrison and Tecumseh </a:t>
            </a:r>
            <a:br>
              <a:rPr lang="en-US" sz="2400" dirty="0">
                <a:solidFill>
                  <a:schemeClr val="tx1">
                    <a:lumMod val="65000"/>
                    <a:lumOff val="35000"/>
                  </a:schemeClr>
                </a:solidFill>
              </a:rPr>
            </a:br>
            <a:r>
              <a:rPr lang="en-US" sz="2400" dirty="0">
                <a:solidFill>
                  <a:schemeClr val="tx1">
                    <a:lumMod val="65000"/>
                    <a:lumOff val="35000"/>
                  </a:schemeClr>
                </a:solidFill>
              </a:rPr>
              <a:t>(pp. 167–68)</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971725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8" name="Rectangle 27">
            <a:extLst>
              <a:ext uri="{FF2B5EF4-FFF2-40B4-BE49-F238E27FC236}">
                <a16:creationId xmlns:a16="http://schemas.microsoft.com/office/drawing/2014/main" id="{36B93B81-5ED7-4387-828F-605FD3B1B0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93C52-5401-44FC-BB56-44552AD0AF12}"/>
              </a:ext>
            </a:extLst>
          </p:cNvPr>
          <p:cNvSpPr>
            <a:spLocks noGrp="1"/>
          </p:cNvSpPr>
          <p:nvPr>
            <p:ph type="title"/>
          </p:nvPr>
        </p:nvSpPr>
        <p:spPr>
          <a:xfrm>
            <a:off x="886659" y="643467"/>
            <a:ext cx="10343532" cy="1149468"/>
          </a:xfrm>
        </p:spPr>
        <p:txBody>
          <a:bodyPr vert="horz" lIns="91440" tIns="45720" rIns="91440" bIns="45720" rtlCol="0" anchor="ctr">
            <a:normAutofit/>
          </a:bodyPr>
          <a:lstStyle/>
          <a:p>
            <a:r>
              <a:rPr lang="en-US" sz="4800" dirty="0">
                <a:solidFill>
                  <a:schemeClr val="tx1"/>
                </a:solidFill>
              </a:rPr>
              <a:t>Big Ideas</a:t>
            </a:r>
          </a:p>
        </p:txBody>
      </p:sp>
      <p:sp>
        <p:nvSpPr>
          <p:cNvPr id="3" name="Content Placeholder 2">
            <a:extLst>
              <a:ext uri="{FF2B5EF4-FFF2-40B4-BE49-F238E27FC236}">
                <a16:creationId xmlns:a16="http://schemas.microsoft.com/office/drawing/2014/main" id="{64424419-454F-476E-881E-68E454DE169C}"/>
              </a:ext>
            </a:extLst>
          </p:cNvPr>
          <p:cNvSpPr>
            <a:spLocks noGrp="1"/>
          </p:cNvSpPr>
          <p:nvPr>
            <p:ph idx="1"/>
          </p:nvPr>
        </p:nvSpPr>
        <p:spPr>
          <a:xfrm>
            <a:off x="886659" y="1925619"/>
            <a:ext cx="10245629" cy="4206240"/>
          </a:xfrm>
        </p:spPr>
        <p:txBody>
          <a:bodyPr vert="horz" lIns="91440" tIns="45720" rIns="91440" bIns="45720" rtlCol="0" anchor="t">
            <a:normAutofit/>
          </a:bodyPr>
          <a:lstStyle/>
          <a:p>
            <a:pPr marL="788670" indent="-457200">
              <a:buAutoNum type="arabicPeriod"/>
            </a:pPr>
            <a:r>
              <a:rPr lang="en-US" dirty="0">
                <a:latin typeface="Arial"/>
                <a:cs typeface="Arial"/>
              </a:rPr>
              <a:t>How did the Jeffersonian Republican and the Federalist political philosophies differ?</a:t>
            </a:r>
          </a:p>
          <a:p>
            <a:pPr marL="788670" indent="-457200">
              <a:buAutoNum type="arabicPeriod"/>
            </a:pPr>
            <a:r>
              <a:rPr lang="en-US" dirty="0">
                <a:latin typeface="Arial"/>
                <a:cs typeface="Arial"/>
              </a:rPr>
              <a:t>Did Jefferson effectively deal with foreign powers?</a:t>
            </a:r>
          </a:p>
          <a:p>
            <a:pPr marL="788670" indent="-457200">
              <a:buAutoNum type="arabicPeriod"/>
            </a:pPr>
            <a:r>
              <a:rPr lang="en-US" dirty="0">
                <a:latin typeface="Arial"/>
                <a:cs typeface="Arial"/>
              </a:rPr>
              <a:t>What was the significance of the Fallen Timbers campaign?</a:t>
            </a:r>
          </a:p>
          <a:p>
            <a:pPr marL="788670" indent="-457200">
              <a:buAutoNum type="arabicPeriod"/>
            </a:pPr>
            <a:r>
              <a:rPr lang="en-US" dirty="0">
                <a:latin typeface="Arial"/>
                <a:cs typeface="Arial"/>
              </a:rPr>
              <a:t>What were the causes of the War of 1812?</a:t>
            </a:r>
          </a:p>
          <a:p>
            <a:pPr marL="788670" indent="-457200">
              <a:buAutoNum type="arabicPeriod"/>
            </a:pPr>
            <a:r>
              <a:rPr lang="en-US" dirty="0">
                <a:latin typeface="Arial"/>
                <a:cs typeface="Arial"/>
              </a:rPr>
              <a:t>What was America’s foreign policy under President Monroe?</a:t>
            </a:r>
          </a:p>
        </p:txBody>
      </p:sp>
      <p:sp>
        <p:nvSpPr>
          <p:cNvPr id="30" name="Rectangle 29">
            <a:extLst>
              <a:ext uri="{FF2B5EF4-FFF2-40B4-BE49-F238E27FC236}">
                <a16:creationId xmlns:a16="http://schemas.microsoft.com/office/drawing/2014/main" id="{61951AA0-DD9C-4514-A46F-ABF18C50E5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674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How did Harrison’s plea to the Indians to test the Prophet backfire?</a:t>
            </a:r>
          </a:p>
          <a:p>
            <a:pPr marL="339725" indent="0">
              <a:buClr>
                <a:schemeClr val="tx2"/>
              </a:buClr>
              <a:buNone/>
            </a:pPr>
            <a:r>
              <a:rPr lang="en-US" sz="2400" dirty="0">
                <a:solidFill>
                  <a:schemeClr val="tx1">
                    <a:lumMod val="65000"/>
                    <a:lumOff val="35000"/>
                  </a:schemeClr>
                </a:solidFill>
              </a:rPr>
              <a:t>The Prophet used an eclipse of the sun to pretend that he had made the sun stand still and thereby persuaded many more Indians to support him. (pp. 168–69)</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81490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Assess the quotation from Tecumseh regarding selling Indian land to white settlers.</a:t>
            </a:r>
          </a:p>
          <a:p>
            <a:pPr marL="339725" indent="0">
              <a:buClr>
                <a:schemeClr val="tx2"/>
              </a:buClr>
              <a:buNone/>
            </a:pPr>
            <a:r>
              <a:rPr lang="en-US" sz="2400" dirty="0">
                <a:solidFill>
                  <a:schemeClr val="tx1">
                    <a:lumMod val="65000"/>
                    <a:lumOff val="35000"/>
                  </a:schemeClr>
                </a:solidFill>
              </a:rPr>
              <a:t>Tecumseh believed that the land in this region was owned by all Indians. He said no land sale could occur unless all Indians agreed. With this, he was criticizing those chiefs who had signed treaties and the whites who had sought them.</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3772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Describe the Battle of Tippecanoe and its significance.</a:t>
            </a:r>
          </a:p>
          <a:p>
            <a:pPr marL="339725" indent="0">
              <a:buClr>
                <a:schemeClr val="tx2"/>
              </a:buClr>
              <a:buNone/>
            </a:pPr>
            <a:r>
              <a:rPr lang="en-US" sz="2400" dirty="0">
                <a:solidFill>
                  <a:schemeClr val="tx1">
                    <a:lumMod val="65000"/>
                    <a:lumOff val="35000"/>
                  </a:schemeClr>
                </a:solidFill>
              </a:rPr>
              <a:t>The Battle of Tippecanoe resulted in heavy losses for Harrison’s forces and the destruction of Prophetstown. Tecumseh now had to rebuild his support. He was fortunate to obtain some help from the British.</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32464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58B3-2A7E-47C9-8F0B-D9451E6550F7}"/>
              </a:ext>
            </a:extLst>
          </p:cNvPr>
          <p:cNvSpPr>
            <a:spLocks noGrp="1"/>
          </p:cNvSpPr>
          <p:nvPr>
            <p:ph type="title"/>
          </p:nvPr>
        </p:nvSpPr>
        <p:spPr/>
        <p:txBody>
          <a:bodyPr/>
          <a:lstStyle/>
          <a:p>
            <a:r>
              <a:rPr lang="en-US" sz="5400" dirty="0"/>
              <a:t>War of 1812</a:t>
            </a:r>
          </a:p>
        </p:txBody>
      </p:sp>
      <p:sp>
        <p:nvSpPr>
          <p:cNvPr id="3" name="Text Placeholder 2">
            <a:extLst>
              <a:ext uri="{FF2B5EF4-FFF2-40B4-BE49-F238E27FC236}">
                <a16:creationId xmlns:a16="http://schemas.microsoft.com/office/drawing/2014/main" id="{8C38CE1B-1C4F-46CE-AC7F-91B7F56EE31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9640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led to the War of 1812?</a:t>
            </a:r>
          </a:p>
          <a:p>
            <a:pPr marL="514350" indent="-514350">
              <a:buClr>
                <a:schemeClr val="tx2"/>
              </a:buClr>
              <a:buFont typeface="+mj-lt"/>
              <a:buAutoNum type="arabicPeriod"/>
            </a:pPr>
            <a:r>
              <a:rPr lang="en-US" dirty="0">
                <a:solidFill>
                  <a:schemeClr val="tx2"/>
                </a:solidFill>
              </a:rPr>
              <a:t>What were the major battles in the War of 1812?</a:t>
            </a:r>
          </a:p>
          <a:p>
            <a:pPr marL="514350" indent="-514350">
              <a:buClr>
                <a:schemeClr val="tx2"/>
              </a:buClr>
              <a:buFont typeface="+mj-lt"/>
              <a:buAutoNum type="arabicPeriod"/>
            </a:pPr>
            <a:r>
              <a:rPr lang="en-US" dirty="0">
                <a:solidFill>
                  <a:schemeClr val="tx2"/>
                </a:solidFill>
              </a:rPr>
              <a:t>Who were the important leaders in each military campaign?</a:t>
            </a:r>
          </a:p>
          <a:p>
            <a:pPr marL="514350" indent="-514350">
              <a:buClr>
                <a:schemeClr val="tx2"/>
              </a:buClr>
              <a:buFont typeface="+mj-lt"/>
              <a:buAutoNum type="arabicPeriod"/>
            </a:pPr>
            <a:r>
              <a:rPr lang="en-US" dirty="0">
                <a:solidFill>
                  <a:schemeClr val="tx2"/>
                </a:solidFill>
              </a:rPr>
              <a:t>What were the results of the war?</a:t>
            </a:r>
          </a:p>
        </p:txBody>
      </p:sp>
    </p:spTree>
    <p:extLst>
      <p:ext uri="{BB962C8B-B14F-4D97-AF65-F5344CB8AC3E}">
        <p14:creationId xmlns:p14="http://schemas.microsoft.com/office/powerpoint/2010/main" val="35526456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38382-70AA-4663-A295-F9EB15E6203E}"/>
              </a:ext>
            </a:extLst>
          </p:cNvPr>
          <p:cNvSpPr>
            <a:spLocks noGrp="1"/>
          </p:cNvSpPr>
          <p:nvPr>
            <p:ph type="title"/>
          </p:nvPr>
        </p:nvSpPr>
        <p:spPr/>
        <p:txBody>
          <a:bodyPr/>
          <a:lstStyle/>
          <a:p>
            <a:r>
              <a:rPr lang="en-US" dirty="0"/>
              <a:t>Worsening relations</a:t>
            </a:r>
          </a:p>
        </p:txBody>
      </p:sp>
      <p:sp>
        <p:nvSpPr>
          <p:cNvPr id="4" name="Content Placeholder 3">
            <a:extLst>
              <a:ext uri="{FF2B5EF4-FFF2-40B4-BE49-F238E27FC236}">
                <a16:creationId xmlns:a16="http://schemas.microsoft.com/office/drawing/2014/main" id="{F2846693-F6AD-4F5D-A120-CDE480873243}"/>
              </a:ext>
            </a:extLst>
          </p:cNvPr>
          <p:cNvSpPr>
            <a:spLocks noGrp="1"/>
          </p:cNvSpPr>
          <p:nvPr>
            <p:ph idx="10"/>
          </p:nvPr>
        </p:nvSpPr>
        <p:spPr/>
        <p:txBody>
          <a:bodyPr/>
          <a:lstStyle/>
          <a:p>
            <a:r>
              <a:rPr lang="en-US" dirty="0">
                <a:solidFill>
                  <a:srgbClr val="FF0000"/>
                </a:solidFill>
              </a:rPr>
              <a:t>When France and Britain went to war again, neutral America was caught between the two.</a:t>
            </a:r>
          </a:p>
          <a:p>
            <a:r>
              <a:rPr lang="en-US" b="1" dirty="0">
                <a:solidFill>
                  <a:srgbClr val="FF0000"/>
                </a:solidFill>
              </a:rPr>
              <a:t>Impressment </a:t>
            </a:r>
            <a:r>
              <a:rPr lang="en-US" dirty="0">
                <a:solidFill>
                  <a:srgbClr val="FF0000"/>
                </a:solidFill>
              </a:rPr>
              <a:t>outraged the United States.</a:t>
            </a:r>
          </a:p>
          <a:p>
            <a:r>
              <a:rPr lang="en-US" dirty="0">
                <a:solidFill>
                  <a:srgbClr val="FF0000"/>
                </a:solidFill>
              </a:rPr>
              <a:t>In June 1807, the American warship </a:t>
            </a:r>
            <a:r>
              <a:rPr lang="en-US" i="1" dirty="0">
                <a:solidFill>
                  <a:srgbClr val="FF0000"/>
                </a:solidFill>
              </a:rPr>
              <a:t>Chesapeake</a:t>
            </a:r>
            <a:r>
              <a:rPr lang="en-US" dirty="0">
                <a:solidFill>
                  <a:srgbClr val="FF0000"/>
                </a:solidFill>
              </a:rPr>
              <a:t> was fired upon by a British warship.</a:t>
            </a:r>
          </a:p>
          <a:p>
            <a:r>
              <a:rPr lang="en-US" dirty="0">
                <a:solidFill>
                  <a:srgbClr val="FF0000"/>
                </a:solidFill>
              </a:rPr>
              <a:t>The </a:t>
            </a:r>
            <a:r>
              <a:rPr lang="en-US" b="1" i="1" dirty="0">
                <a:solidFill>
                  <a:srgbClr val="FF0000"/>
                </a:solidFill>
              </a:rPr>
              <a:t>Chesapeake</a:t>
            </a:r>
            <a:r>
              <a:rPr lang="en-US" b="1" dirty="0">
                <a:solidFill>
                  <a:srgbClr val="FF0000"/>
                </a:solidFill>
              </a:rPr>
              <a:t> affair </a:t>
            </a:r>
            <a:r>
              <a:rPr lang="en-US" dirty="0">
                <a:solidFill>
                  <a:srgbClr val="FF0000"/>
                </a:solidFill>
              </a:rPr>
              <a:t>nearly brought war.</a:t>
            </a:r>
          </a:p>
        </p:txBody>
      </p:sp>
      <p:pic>
        <p:nvPicPr>
          <p:cNvPr id="5" name="Picture Placeholder 2">
            <a:extLst>
              <a:ext uri="{FF2B5EF4-FFF2-40B4-BE49-F238E27FC236}">
                <a16:creationId xmlns:a16="http://schemas.microsoft.com/office/drawing/2014/main" id="{12D46554-7E29-46B2-B8CA-9A359F7FE47B}"/>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val="0"/>
              </a:ext>
            </a:extLst>
          </a:blip>
          <a:srcRect/>
          <a:stretch/>
        </p:blipFill>
        <p:spPr>
          <a:xfrm>
            <a:off x="0" y="1819275"/>
            <a:ext cx="4845050" cy="5038725"/>
          </a:xfrm>
        </p:spPr>
      </p:pic>
    </p:spTree>
    <p:extLst>
      <p:ext uri="{BB962C8B-B14F-4D97-AF65-F5344CB8AC3E}">
        <p14:creationId xmlns:p14="http://schemas.microsoft.com/office/powerpoint/2010/main" val="208483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A638-B221-4F8A-9A0B-1245104B817D}"/>
              </a:ext>
            </a:extLst>
          </p:cNvPr>
          <p:cNvSpPr>
            <a:spLocks noGrp="1"/>
          </p:cNvSpPr>
          <p:nvPr>
            <p:ph type="title"/>
          </p:nvPr>
        </p:nvSpPr>
        <p:spPr/>
        <p:txBody>
          <a:bodyPr/>
          <a:lstStyle/>
          <a:p>
            <a:r>
              <a:rPr lang="en-US" dirty="0"/>
              <a:t>Worsening relations</a:t>
            </a:r>
          </a:p>
        </p:txBody>
      </p:sp>
      <p:sp>
        <p:nvSpPr>
          <p:cNvPr id="4" name="Content Placeholder 3">
            <a:extLst>
              <a:ext uri="{FF2B5EF4-FFF2-40B4-BE49-F238E27FC236}">
                <a16:creationId xmlns:a16="http://schemas.microsoft.com/office/drawing/2014/main" id="{47024790-C8BC-4B5F-A02B-9A4AF90C408B}"/>
              </a:ext>
            </a:extLst>
          </p:cNvPr>
          <p:cNvSpPr>
            <a:spLocks noGrp="1"/>
          </p:cNvSpPr>
          <p:nvPr>
            <p:ph idx="10"/>
          </p:nvPr>
        </p:nvSpPr>
        <p:spPr/>
        <p:txBody>
          <a:bodyPr/>
          <a:lstStyle/>
          <a:p>
            <a:r>
              <a:rPr lang="en-US" dirty="0"/>
              <a:t>Jefferson persuaded Congress to adopt the </a:t>
            </a:r>
            <a:r>
              <a:rPr lang="en-US" b="1" dirty="0">
                <a:solidFill>
                  <a:srgbClr val="FF0000"/>
                </a:solidFill>
              </a:rPr>
              <a:t>Embargo Act </a:t>
            </a:r>
            <a:r>
              <a:rPr lang="en-US" dirty="0">
                <a:solidFill>
                  <a:srgbClr val="FF0000"/>
                </a:solidFill>
              </a:rPr>
              <a:t>which banned all American trade with the rest of the world.</a:t>
            </a:r>
          </a:p>
          <a:p>
            <a:r>
              <a:rPr lang="en-US" dirty="0">
                <a:solidFill>
                  <a:srgbClr val="FF0000"/>
                </a:solidFill>
              </a:rPr>
              <a:t>Those most hurt by the embargo were Americans.</a:t>
            </a:r>
          </a:p>
        </p:txBody>
      </p:sp>
      <p:pic>
        <p:nvPicPr>
          <p:cNvPr id="5" name="Picture Placeholder 3">
            <a:extLst>
              <a:ext uri="{FF2B5EF4-FFF2-40B4-BE49-F238E27FC236}">
                <a16:creationId xmlns:a16="http://schemas.microsoft.com/office/drawing/2014/main" id="{DAA22CD1-E3FB-4961-8C0E-73204FA1A81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A672F910-BB76-47F9-A878-CB8CF685CB15}"/>
              </a:ext>
            </a:extLst>
          </p:cNvPr>
          <p:cNvSpPr txBox="1"/>
          <p:nvPr/>
        </p:nvSpPr>
        <p:spPr>
          <a:xfrm>
            <a:off x="0" y="5956801"/>
            <a:ext cx="286512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Thomas Jefferson</a:t>
            </a:r>
          </a:p>
        </p:txBody>
      </p:sp>
    </p:spTree>
    <p:extLst>
      <p:ext uri="{BB962C8B-B14F-4D97-AF65-F5344CB8AC3E}">
        <p14:creationId xmlns:p14="http://schemas.microsoft.com/office/powerpoint/2010/main" val="24481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52C05-6EB4-4495-8E2C-A462BB604222}"/>
              </a:ext>
            </a:extLst>
          </p:cNvPr>
          <p:cNvSpPr>
            <a:spLocks noGrp="1"/>
          </p:cNvSpPr>
          <p:nvPr>
            <p:ph type="title"/>
          </p:nvPr>
        </p:nvSpPr>
        <p:spPr/>
        <p:txBody>
          <a:bodyPr/>
          <a:lstStyle/>
          <a:p>
            <a:r>
              <a:rPr lang="en-US" dirty="0"/>
              <a:t>Worsening relations</a:t>
            </a:r>
          </a:p>
        </p:txBody>
      </p:sp>
      <p:sp>
        <p:nvSpPr>
          <p:cNvPr id="4" name="Content Placeholder 3">
            <a:extLst>
              <a:ext uri="{FF2B5EF4-FFF2-40B4-BE49-F238E27FC236}">
                <a16:creationId xmlns:a16="http://schemas.microsoft.com/office/drawing/2014/main" id="{0AB85881-2952-4424-88E2-40A26AB6A08B}"/>
              </a:ext>
            </a:extLst>
          </p:cNvPr>
          <p:cNvSpPr>
            <a:spLocks noGrp="1"/>
          </p:cNvSpPr>
          <p:nvPr>
            <p:ph idx="10"/>
          </p:nvPr>
        </p:nvSpPr>
        <p:spPr/>
        <p:txBody>
          <a:bodyPr>
            <a:normAutofit/>
          </a:bodyPr>
          <a:lstStyle/>
          <a:p>
            <a:r>
              <a:rPr lang="en-US" dirty="0">
                <a:solidFill>
                  <a:srgbClr val="FF0000"/>
                </a:solidFill>
              </a:rPr>
              <a:t>Jefferson persuaded the Republicans to nominate his secretary of state, </a:t>
            </a:r>
            <a:r>
              <a:rPr lang="en-US" b="1" dirty="0">
                <a:solidFill>
                  <a:srgbClr val="FF0000"/>
                </a:solidFill>
              </a:rPr>
              <a:t>James Madison</a:t>
            </a:r>
            <a:r>
              <a:rPr lang="en-US" dirty="0">
                <a:solidFill>
                  <a:srgbClr val="FF0000"/>
                </a:solidFill>
              </a:rPr>
              <a:t>, as his successor.</a:t>
            </a:r>
          </a:p>
          <a:p>
            <a:r>
              <a:rPr lang="en-US" b="1" dirty="0">
                <a:solidFill>
                  <a:srgbClr val="FF0000"/>
                </a:solidFill>
              </a:rPr>
              <a:t>Macon’s Bill Number Two </a:t>
            </a:r>
            <a:r>
              <a:rPr lang="en-US" dirty="0">
                <a:solidFill>
                  <a:srgbClr val="FF0000"/>
                </a:solidFill>
              </a:rPr>
              <a:t>stated that if either Britain or France would repeal its anti-trade regulations, the United States would continue trade with that side and refuse to trade with the other.</a:t>
            </a:r>
          </a:p>
        </p:txBody>
      </p:sp>
      <p:pic>
        <p:nvPicPr>
          <p:cNvPr id="5" name="Picture Placeholder 3">
            <a:extLst>
              <a:ext uri="{FF2B5EF4-FFF2-40B4-BE49-F238E27FC236}">
                <a16:creationId xmlns:a16="http://schemas.microsoft.com/office/drawing/2014/main" id="{715281FA-7B1E-4457-96EC-C91D954E970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6772CF09-5F31-4E01-A515-4CEB044CAC5E}"/>
              </a:ext>
            </a:extLst>
          </p:cNvPr>
          <p:cNvSpPr txBox="1"/>
          <p:nvPr/>
        </p:nvSpPr>
        <p:spPr>
          <a:xfrm>
            <a:off x="0" y="5956801"/>
            <a:ext cx="250952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James Madison</a:t>
            </a:r>
          </a:p>
        </p:txBody>
      </p:sp>
    </p:spTree>
    <p:extLst>
      <p:ext uri="{BB962C8B-B14F-4D97-AF65-F5344CB8AC3E}">
        <p14:creationId xmlns:p14="http://schemas.microsoft.com/office/powerpoint/2010/main" val="250406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52C05-6EB4-4495-8E2C-A462BB604222}"/>
              </a:ext>
            </a:extLst>
          </p:cNvPr>
          <p:cNvSpPr>
            <a:spLocks noGrp="1"/>
          </p:cNvSpPr>
          <p:nvPr>
            <p:ph type="title"/>
          </p:nvPr>
        </p:nvSpPr>
        <p:spPr/>
        <p:txBody>
          <a:bodyPr/>
          <a:lstStyle/>
          <a:p>
            <a:r>
              <a:rPr lang="en-US" dirty="0"/>
              <a:t>Worsening relations</a:t>
            </a:r>
          </a:p>
        </p:txBody>
      </p:sp>
      <p:sp>
        <p:nvSpPr>
          <p:cNvPr id="4" name="Content Placeholder 3">
            <a:extLst>
              <a:ext uri="{FF2B5EF4-FFF2-40B4-BE49-F238E27FC236}">
                <a16:creationId xmlns:a16="http://schemas.microsoft.com/office/drawing/2014/main" id="{0AB85881-2952-4424-88E2-40A26AB6A08B}"/>
              </a:ext>
            </a:extLst>
          </p:cNvPr>
          <p:cNvSpPr>
            <a:spLocks noGrp="1"/>
          </p:cNvSpPr>
          <p:nvPr>
            <p:ph idx="10"/>
          </p:nvPr>
        </p:nvSpPr>
        <p:spPr/>
        <p:txBody>
          <a:bodyPr>
            <a:normAutofit/>
          </a:bodyPr>
          <a:lstStyle/>
          <a:p>
            <a:r>
              <a:rPr lang="en-US" dirty="0">
                <a:solidFill>
                  <a:srgbClr val="FF0000"/>
                </a:solidFill>
              </a:rPr>
              <a:t>France reopened trade with America.</a:t>
            </a:r>
          </a:p>
          <a:p>
            <a:r>
              <a:rPr lang="en-US" dirty="0"/>
              <a:t>This action hastened America’s entering into a real war against Britain.</a:t>
            </a:r>
          </a:p>
        </p:txBody>
      </p:sp>
      <p:pic>
        <p:nvPicPr>
          <p:cNvPr id="5" name="Picture Placeholder 3">
            <a:extLst>
              <a:ext uri="{FF2B5EF4-FFF2-40B4-BE49-F238E27FC236}">
                <a16:creationId xmlns:a16="http://schemas.microsoft.com/office/drawing/2014/main" id="{715281FA-7B1E-4457-96EC-C91D954E970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6772CF09-5F31-4E01-A515-4CEB044CAC5E}"/>
              </a:ext>
            </a:extLst>
          </p:cNvPr>
          <p:cNvSpPr txBox="1"/>
          <p:nvPr/>
        </p:nvSpPr>
        <p:spPr>
          <a:xfrm>
            <a:off x="0" y="5956801"/>
            <a:ext cx="250952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James Madison</a:t>
            </a:r>
          </a:p>
        </p:txBody>
      </p:sp>
    </p:spTree>
    <p:extLst>
      <p:ext uri="{BB962C8B-B14F-4D97-AF65-F5344CB8AC3E}">
        <p14:creationId xmlns:p14="http://schemas.microsoft.com/office/powerpoint/2010/main" val="38384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53127-E4FF-47C7-B801-D2D8608B2D76}"/>
              </a:ext>
            </a:extLst>
          </p:cNvPr>
          <p:cNvSpPr>
            <a:spLocks noGrp="1"/>
          </p:cNvSpPr>
          <p:nvPr>
            <p:ph type="title"/>
          </p:nvPr>
        </p:nvSpPr>
        <p:spPr/>
        <p:txBody>
          <a:bodyPr/>
          <a:lstStyle/>
          <a:p>
            <a:r>
              <a:rPr lang="en-US" dirty="0"/>
              <a:t>The war hawks</a:t>
            </a:r>
          </a:p>
        </p:txBody>
      </p:sp>
      <p:sp>
        <p:nvSpPr>
          <p:cNvPr id="4" name="Content Placeholder 3">
            <a:extLst>
              <a:ext uri="{FF2B5EF4-FFF2-40B4-BE49-F238E27FC236}">
                <a16:creationId xmlns:a16="http://schemas.microsoft.com/office/drawing/2014/main" id="{3BB3D737-85F1-4025-A218-D979E6014729}"/>
              </a:ext>
            </a:extLst>
          </p:cNvPr>
          <p:cNvSpPr>
            <a:spLocks noGrp="1"/>
          </p:cNvSpPr>
          <p:nvPr>
            <p:ph idx="10"/>
          </p:nvPr>
        </p:nvSpPr>
        <p:spPr/>
        <p:txBody>
          <a:bodyPr>
            <a:normAutofit/>
          </a:bodyPr>
          <a:lstStyle/>
          <a:p>
            <a:r>
              <a:rPr lang="en-US" dirty="0">
                <a:solidFill>
                  <a:srgbClr val="FF0000"/>
                </a:solidFill>
              </a:rPr>
              <a:t>The “</a:t>
            </a:r>
            <a:r>
              <a:rPr lang="en-US" b="1" dirty="0">
                <a:solidFill>
                  <a:srgbClr val="FF0000"/>
                </a:solidFill>
              </a:rPr>
              <a:t>War Hawks</a:t>
            </a:r>
            <a:r>
              <a:rPr lang="en-US" dirty="0">
                <a:solidFill>
                  <a:srgbClr val="FF0000"/>
                </a:solidFill>
              </a:rPr>
              <a:t>,” led by </a:t>
            </a:r>
            <a:r>
              <a:rPr lang="en-US" b="1" dirty="0">
                <a:solidFill>
                  <a:srgbClr val="FF0000"/>
                </a:solidFill>
              </a:rPr>
              <a:t>Henry Clay </a:t>
            </a:r>
            <a:r>
              <a:rPr lang="en-US" dirty="0">
                <a:solidFill>
                  <a:srgbClr val="FF0000"/>
                </a:solidFill>
              </a:rPr>
              <a:t>of Kentucky and </a:t>
            </a:r>
            <a:r>
              <a:rPr lang="en-US" b="1" dirty="0">
                <a:solidFill>
                  <a:srgbClr val="FF0000"/>
                </a:solidFill>
              </a:rPr>
              <a:t>John C. Calhoun </a:t>
            </a:r>
            <a:r>
              <a:rPr lang="en-US" dirty="0">
                <a:solidFill>
                  <a:srgbClr val="FF0000"/>
                </a:solidFill>
              </a:rPr>
              <a:t>of South Carolina, pushed for war with Britain.</a:t>
            </a:r>
          </a:p>
          <a:p>
            <a:r>
              <a:rPr lang="en-US" dirty="0"/>
              <a:t>They believed that the British were supporting the Indians under Tecumseh in the Northwest.</a:t>
            </a:r>
          </a:p>
          <a:p>
            <a:r>
              <a:rPr lang="en-US" dirty="0"/>
              <a:t>The group saw British acts as insults to American honor.</a:t>
            </a:r>
          </a:p>
        </p:txBody>
      </p:sp>
      <p:pic>
        <p:nvPicPr>
          <p:cNvPr id="5" name="Picture Placeholder 3">
            <a:extLst>
              <a:ext uri="{FF2B5EF4-FFF2-40B4-BE49-F238E27FC236}">
                <a16:creationId xmlns:a16="http://schemas.microsoft.com/office/drawing/2014/main" id="{214FF257-56D2-4D1D-9926-56D2EEE7CD1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07152FEF-0F10-4B00-AAFE-B11BD56C3A60}"/>
              </a:ext>
            </a:extLst>
          </p:cNvPr>
          <p:cNvSpPr txBox="1"/>
          <p:nvPr/>
        </p:nvSpPr>
        <p:spPr>
          <a:xfrm>
            <a:off x="0" y="5956801"/>
            <a:ext cx="195072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Henry Clay</a:t>
            </a:r>
          </a:p>
        </p:txBody>
      </p:sp>
    </p:spTree>
    <p:extLst>
      <p:ext uri="{BB962C8B-B14F-4D97-AF65-F5344CB8AC3E}">
        <p14:creationId xmlns:p14="http://schemas.microsoft.com/office/powerpoint/2010/main" val="114539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A638-B221-4F8A-9A0B-1245104B817D}"/>
              </a:ext>
            </a:extLst>
          </p:cNvPr>
          <p:cNvSpPr>
            <a:spLocks noGrp="1"/>
          </p:cNvSpPr>
          <p:nvPr>
            <p:ph type="title"/>
          </p:nvPr>
        </p:nvSpPr>
        <p:spPr/>
        <p:txBody>
          <a:bodyPr/>
          <a:lstStyle/>
          <a:p>
            <a:r>
              <a:rPr lang="en-US" dirty="0"/>
              <a:t>THE JEFFERSONIAN ERA</a:t>
            </a:r>
          </a:p>
        </p:txBody>
      </p:sp>
      <p:sp>
        <p:nvSpPr>
          <p:cNvPr id="4" name="Content Placeholder 3">
            <a:extLst>
              <a:ext uri="{FF2B5EF4-FFF2-40B4-BE49-F238E27FC236}">
                <a16:creationId xmlns:a16="http://schemas.microsoft.com/office/drawing/2014/main" id="{47024790-C8BC-4B5F-A02B-9A4AF90C408B}"/>
              </a:ext>
            </a:extLst>
          </p:cNvPr>
          <p:cNvSpPr>
            <a:spLocks noGrp="1"/>
          </p:cNvSpPr>
          <p:nvPr>
            <p:ph idx="10"/>
          </p:nvPr>
        </p:nvSpPr>
        <p:spPr/>
        <p:txBody>
          <a:bodyPr/>
          <a:lstStyle/>
          <a:p>
            <a:r>
              <a:rPr lang="en-US" dirty="0"/>
              <a:t>On March 4, 1801, </a:t>
            </a:r>
            <a:r>
              <a:rPr lang="en-US" b="1" dirty="0">
                <a:solidFill>
                  <a:srgbClr val="FF0000"/>
                </a:solidFill>
              </a:rPr>
              <a:t>Thomas Jefferson</a:t>
            </a:r>
            <a:r>
              <a:rPr lang="en-US" b="1" dirty="0"/>
              <a:t> </a:t>
            </a:r>
            <a:r>
              <a:rPr lang="en-US" dirty="0"/>
              <a:t>took the oath of office as </a:t>
            </a:r>
            <a:r>
              <a:rPr lang="en-US" dirty="0">
                <a:solidFill>
                  <a:srgbClr val="FF0000"/>
                </a:solidFill>
              </a:rPr>
              <a:t>the third president of the United States</a:t>
            </a:r>
            <a:r>
              <a:rPr lang="en-US" dirty="0"/>
              <a:t>.</a:t>
            </a:r>
          </a:p>
          <a:p>
            <a:r>
              <a:rPr lang="en-US" dirty="0">
                <a:solidFill>
                  <a:srgbClr val="FF0000"/>
                </a:solidFill>
              </a:rPr>
              <a:t>The administrations of Jefferson, Madison, and Monroe constitute the era of </a:t>
            </a:r>
            <a:r>
              <a:rPr lang="en-US" b="1" dirty="0">
                <a:solidFill>
                  <a:srgbClr val="FF0000"/>
                </a:solidFill>
              </a:rPr>
              <a:t>Jeffersonian Republicanism </a:t>
            </a:r>
            <a:r>
              <a:rPr lang="en-US" dirty="0"/>
              <a:t>(1801–25).</a:t>
            </a:r>
          </a:p>
        </p:txBody>
      </p:sp>
      <p:pic>
        <p:nvPicPr>
          <p:cNvPr id="5" name="Picture Placeholder 3">
            <a:extLst>
              <a:ext uri="{FF2B5EF4-FFF2-40B4-BE49-F238E27FC236}">
                <a16:creationId xmlns:a16="http://schemas.microsoft.com/office/drawing/2014/main" id="{DAA22CD1-E3FB-4961-8C0E-73204FA1A81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A672F910-BB76-47F9-A878-CB8CF685CB15}"/>
              </a:ext>
            </a:extLst>
          </p:cNvPr>
          <p:cNvSpPr txBox="1"/>
          <p:nvPr/>
        </p:nvSpPr>
        <p:spPr>
          <a:xfrm>
            <a:off x="0" y="5956801"/>
            <a:ext cx="286512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Thomas Jefferson</a:t>
            </a:r>
          </a:p>
        </p:txBody>
      </p:sp>
    </p:spTree>
    <p:extLst>
      <p:ext uri="{BB962C8B-B14F-4D97-AF65-F5344CB8AC3E}">
        <p14:creationId xmlns:p14="http://schemas.microsoft.com/office/powerpoint/2010/main" val="10632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5CA6CD-8CA1-4A4E-9668-4F5E493C7B20}"/>
              </a:ext>
            </a:extLst>
          </p:cNvPr>
          <p:cNvSpPr>
            <a:spLocks noGrp="1"/>
          </p:cNvSpPr>
          <p:nvPr>
            <p:ph idx="1"/>
          </p:nvPr>
        </p:nvSpPr>
        <p:spPr/>
        <p:txBody>
          <a:bodyPr/>
          <a:lstStyle/>
          <a:p>
            <a:r>
              <a:rPr lang="en-US" dirty="0">
                <a:solidFill>
                  <a:srgbClr val="FF0000"/>
                </a:solidFill>
              </a:rPr>
              <a:t>Madison asked Congress to declare war on the British for these reasons:</a:t>
            </a:r>
          </a:p>
          <a:p>
            <a:pPr lvl="1"/>
            <a:r>
              <a:rPr lang="en-US" dirty="0">
                <a:solidFill>
                  <a:srgbClr val="FF0000"/>
                </a:solidFill>
              </a:rPr>
              <a:t>Impressment of American sailors </a:t>
            </a:r>
          </a:p>
          <a:p>
            <a:pPr lvl="1"/>
            <a:r>
              <a:rPr lang="en-US" dirty="0">
                <a:solidFill>
                  <a:srgbClr val="FF0000"/>
                </a:solidFill>
              </a:rPr>
              <a:t>Interference with American trade (including seizure of American ships)</a:t>
            </a:r>
          </a:p>
          <a:p>
            <a:pPr lvl="1"/>
            <a:r>
              <a:rPr lang="en-US" dirty="0">
                <a:solidFill>
                  <a:srgbClr val="FF0000"/>
                </a:solidFill>
              </a:rPr>
              <a:t>Encouragement of Indians against Americans</a:t>
            </a:r>
          </a:p>
          <a:p>
            <a:r>
              <a:rPr lang="en-US" dirty="0">
                <a:solidFill>
                  <a:srgbClr val="FF0000"/>
                </a:solidFill>
              </a:rPr>
              <a:t>The United States entered what became known as the War of 1812 divided and unprepared.</a:t>
            </a:r>
          </a:p>
        </p:txBody>
      </p:sp>
      <p:sp>
        <p:nvSpPr>
          <p:cNvPr id="3" name="Title 2">
            <a:extLst>
              <a:ext uri="{FF2B5EF4-FFF2-40B4-BE49-F238E27FC236}">
                <a16:creationId xmlns:a16="http://schemas.microsoft.com/office/drawing/2014/main" id="{A71711AE-367E-46F5-BD4B-5DDDBA566174}"/>
              </a:ext>
            </a:extLst>
          </p:cNvPr>
          <p:cNvSpPr>
            <a:spLocks noGrp="1"/>
          </p:cNvSpPr>
          <p:nvPr>
            <p:ph type="title"/>
          </p:nvPr>
        </p:nvSpPr>
        <p:spPr/>
        <p:txBody>
          <a:bodyPr/>
          <a:lstStyle/>
          <a:p>
            <a:r>
              <a:rPr lang="en-US" dirty="0"/>
              <a:t>Declaration, Division, and Disarray</a:t>
            </a:r>
          </a:p>
        </p:txBody>
      </p:sp>
    </p:spTree>
    <p:extLst>
      <p:ext uri="{BB962C8B-B14F-4D97-AF65-F5344CB8AC3E}">
        <p14:creationId xmlns:p14="http://schemas.microsoft.com/office/powerpoint/2010/main" val="258100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F5487B-1811-4F58-A236-15DD436BE437}"/>
              </a:ext>
            </a:extLst>
          </p:cNvPr>
          <p:cNvSpPr>
            <a:spLocks noGrp="1"/>
          </p:cNvSpPr>
          <p:nvPr>
            <p:ph idx="1"/>
          </p:nvPr>
        </p:nvSpPr>
        <p:spPr/>
        <p:txBody>
          <a:bodyPr/>
          <a:lstStyle/>
          <a:p>
            <a:r>
              <a:rPr lang="en-US" dirty="0"/>
              <a:t>Conquering Canada would accomplish two things:</a:t>
            </a:r>
          </a:p>
          <a:p>
            <a:pPr lvl="1"/>
            <a:r>
              <a:rPr lang="en-US" dirty="0"/>
              <a:t>Eliminate British influence among the Indians </a:t>
            </a:r>
          </a:p>
          <a:p>
            <a:pPr lvl="1"/>
            <a:r>
              <a:rPr lang="en-US" dirty="0"/>
              <a:t>Provide a new area for land-hungry Americans</a:t>
            </a:r>
          </a:p>
          <a:p>
            <a:r>
              <a:rPr lang="en-US" dirty="0"/>
              <a:t>The task was difficult because of Canada’s enormous size and pro-British population.</a:t>
            </a:r>
          </a:p>
          <a:p>
            <a:r>
              <a:rPr lang="en-US" dirty="0">
                <a:solidFill>
                  <a:srgbClr val="FF0000"/>
                </a:solidFill>
              </a:rPr>
              <a:t>The British took Detroit, opening the Northwest to invasion.</a:t>
            </a:r>
          </a:p>
          <a:p>
            <a:r>
              <a:rPr lang="en-US" dirty="0">
                <a:solidFill>
                  <a:srgbClr val="FF0000"/>
                </a:solidFill>
              </a:rPr>
              <a:t>The Americans were driven back into New York.</a:t>
            </a:r>
          </a:p>
        </p:txBody>
      </p:sp>
      <p:sp>
        <p:nvSpPr>
          <p:cNvPr id="3" name="Title 2">
            <a:extLst>
              <a:ext uri="{FF2B5EF4-FFF2-40B4-BE49-F238E27FC236}">
                <a16:creationId xmlns:a16="http://schemas.microsoft.com/office/drawing/2014/main" id="{393A3315-9500-4077-88E1-105C62740379}"/>
              </a:ext>
            </a:extLst>
          </p:cNvPr>
          <p:cNvSpPr>
            <a:spLocks noGrp="1"/>
          </p:cNvSpPr>
          <p:nvPr>
            <p:ph type="title"/>
          </p:nvPr>
        </p:nvSpPr>
        <p:spPr/>
        <p:txBody>
          <a:bodyPr/>
          <a:lstStyle/>
          <a:p>
            <a:r>
              <a:rPr lang="en-US" dirty="0"/>
              <a:t>Disasters in Canada</a:t>
            </a:r>
          </a:p>
        </p:txBody>
      </p:sp>
    </p:spTree>
    <p:extLst>
      <p:ext uri="{BB962C8B-B14F-4D97-AF65-F5344CB8AC3E}">
        <p14:creationId xmlns:p14="http://schemas.microsoft.com/office/powerpoint/2010/main" val="180424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9B2B-8D02-4342-9546-83FF10888150}"/>
              </a:ext>
            </a:extLst>
          </p:cNvPr>
          <p:cNvSpPr>
            <a:spLocks noGrp="1"/>
          </p:cNvSpPr>
          <p:nvPr>
            <p:ph type="title"/>
          </p:nvPr>
        </p:nvSpPr>
        <p:spPr/>
        <p:txBody>
          <a:bodyPr/>
          <a:lstStyle/>
          <a:p>
            <a:r>
              <a:rPr lang="en-US" dirty="0"/>
              <a:t>The War at Sea</a:t>
            </a:r>
          </a:p>
        </p:txBody>
      </p:sp>
      <p:sp>
        <p:nvSpPr>
          <p:cNvPr id="4" name="Content Placeholder 3">
            <a:extLst>
              <a:ext uri="{FF2B5EF4-FFF2-40B4-BE49-F238E27FC236}">
                <a16:creationId xmlns:a16="http://schemas.microsoft.com/office/drawing/2014/main" id="{8FB742FF-DE96-442C-AAE6-49AED86F850F}"/>
              </a:ext>
            </a:extLst>
          </p:cNvPr>
          <p:cNvSpPr>
            <a:spLocks noGrp="1"/>
          </p:cNvSpPr>
          <p:nvPr>
            <p:ph idx="10"/>
          </p:nvPr>
        </p:nvSpPr>
        <p:spPr/>
        <p:txBody>
          <a:bodyPr/>
          <a:lstStyle/>
          <a:p>
            <a:r>
              <a:rPr lang="en-US" dirty="0">
                <a:solidFill>
                  <a:srgbClr val="FF0000"/>
                </a:solidFill>
              </a:rPr>
              <a:t>The </a:t>
            </a:r>
            <a:r>
              <a:rPr lang="en-US" b="1" dirty="0">
                <a:solidFill>
                  <a:srgbClr val="FF0000"/>
                </a:solidFill>
              </a:rPr>
              <a:t>USS </a:t>
            </a:r>
            <a:r>
              <a:rPr lang="en-US" b="1" i="1" dirty="0">
                <a:solidFill>
                  <a:srgbClr val="FF0000"/>
                </a:solidFill>
              </a:rPr>
              <a:t>Constitution</a:t>
            </a:r>
            <a:r>
              <a:rPr lang="en-US" b="1" dirty="0">
                <a:solidFill>
                  <a:srgbClr val="FF0000"/>
                </a:solidFill>
              </a:rPr>
              <a:t> </a:t>
            </a:r>
            <a:r>
              <a:rPr lang="en-US" dirty="0">
                <a:solidFill>
                  <a:srgbClr val="FF0000"/>
                </a:solidFill>
              </a:rPr>
              <a:t>(“</a:t>
            </a:r>
            <a:r>
              <a:rPr lang="en-US" b="1" dirty="0">
                <a:solidFill>
                  <a:srgbClr val="FF0000"/>
                </a:solidFill>
              </a:rPr>
              <a:t>Old Ironsides</a:t>
            </a:r>
            <a:r>
              <a:rPr lang="en-US" dirty="0">
                <a:solidFill>
                  <a:srgbClr val="FF0000"/>
                </a:solidFill>
              </a:rPr>
              <a:t>”)</a:t>
            </a:r>
            <a:r>
              <a:rPr lang="en-US" b="1" dirty="0">
                <a:solidFill>
                  <a:srgbClr val="FF0000"/>
                </a:solidFill>
              </a:rPr>
              <a:t> </a:t>
            </a:r>
            <a:r>
              <a:rPr lang="en-US" dirty="0">
                <a:solidFill>
                  <a:srgbClr val="FF0000"/>
                </a:solidFill>
              </a:rPr>
              <a:t>and other ships defeated British ships in combat. </a:t>
            </a:r>
          </a:p>
          <a:p>
            <a:r>
              <a:rPr lang="en-US" dirty="0"/>
              <a:t>The early triumphs on the high seas had encouraged the American public.</a:t>
            </a:r>
          </a:p>
        </p:txBody>
      </p:sp>
    </p:spTree>
    <p:extLst>
      <p:ext uri="{BB962C8B-B14F-4D97-AF65-F5344CB8AC3E}">
        <p14:creationId xmlns:p14="http://schemas.microsoft.com/office/powerpoint/2010/main" val="66544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35D3-BAC4-4BEF-90A4-78250F9DADBF}"/>
              </a:ext>
            </a:extLst>
          </p:cNvPr>
          <p:cNvSpPr>
            <a:spLocks noGrp="1"/>
          </p:cNvSpPr>
          <p:nvPr>
            <p:ph type="title"/>
          </p:nvPr>
        </p:nvSpPr>
        <p:spPr/>
        <p:txBody>
          <a:bodyPr/>
          <a:lstStyle/>
          <a:p>
            <a:r>
              <a:rPr lang="en-US" dirty="0"/>
              <a:t>Recovery of the Northwest</a:t>
            </a:r>
          </a:p>
        </p:txBody>
      </p:sp>
      <p:sp>
        <p:nvSpPr>
          <p:cNvPr id="4" name="Content Placeholder 3">
            <a:extLst>
              <a:ext uri="{FF2B5EF4-FFF2-40B4-BE49-F238E27FC236}">
                <a16:creationId xmlns:a16="http://schemas.microsoft.com/office/drawing/2014/main" id="{D5C8837B-9958-485F-AECE-6AB3FAB9D5CA}"/>
              </a:ext>
            </a:extLst>
          </p:cNvPr>
          <p:cNvSpPr>
            <a:spLocks noGrp="1"/>
          </p:cNvSpPr>
          <p:nvPr>
            <p:ph idx="10"/>
          </p:nvPr>
        </p:nvSpPr>
        <p:spPr/>
        <p:txBody>
          <a:bodyPr/>
          <a:lstStyle/>
          <a:p>
            <a:r>
              <a:rPr lang="en-US" b="1" dirty="0">
                <a:solidFill>
                  <a:srgbClr val="FF0000"/>
                </a:solidFill>
              </a:rPr>
              <a:t>Oliver Hazard Perry </a:t>
            </a:r>
            <a:r>
              <a:rPr lang="en-US" dirty="0">
                <a:solidFill>
                  <a:srgbClr val="FF0000"/>
                </a:solidFill>
              </a:rPr>
              <a:t>defeated the British fleet in the </a:t>
            </a:r>
            <a:r>
              <a:rPr lang="en-US" b="1" dirty="0">
                <a:solidFill>
                  <a:srgbClr val="FF0000"/>
                </a:solidFill>
              </a:rPr>
              <a:t>Battle of Lake Erie</a:t>
            </a:r>
            <a:r>
              <a:rPr lang="en-US" dirty="0">
                <a:solidFill>
                  <a:srgbClr val="FF0000"/>
                </a:solidFill>
              </a:rPr>
              <a:t>.</a:t>
            </a:r>
          </a:p>
          <a:p>
            <a:r>
              <a:rPr lang="en-US" dirty="0">
                <a:solidFill>
                  <a:srgbClr val="FF0000"/>
                </a:solidFill>
              </a:rPr>
              <a:t>In the Battle of the Thames, Harrison crushed the British-Indian force.</a:t>
            </a:r>
          </a:p>
        </p:txBody>
      </p:sp>
      <p:pic>
        <p:nvPicPr>
          <p:cNvPr id="5" name="Picture Placeholder 3">
            <a:extLst>
              <a:ext uri="{FF2B5EF4-FFF2-40B4-BE49-F238E27FC236}">
                <a16:creationId xmlns:a16="http://schemas.microsoft.com/office/drawing/2014/main" id="{B0A47585-7E09-48B2-BC3F-5452ABB2A61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FDF789B5-82E0-4308-BF5C-855F223FBF9E}"/>
              </a:ext>
            </a:extLst>
          </p:cNvPr>
          <p:cNvSpPr txBox="1"/>
          <p:nvPr/>
        </p:nvSpPr>
        <p:spPr>
          <a:xfrm>
            <a:off x="0" y="5956801"/>
            <a:ext cx="31496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Oliver Hazard Perry</a:t>
            </a:r>
          </a:p>
        </p:txBody>
      </p:sp>
    </p:spTree>
    <p:extLst>
      <p:ext uri="{BB962C8B-B14F-4D97-AF65-F5344CB8AC3E}">
        <p14:creationId xmlns:p14="http://schemas.microsoft.com/office/powerpoint/2010/main" val="411443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40B61-93C0-408B-8A62-7F3192C9151E}"/>
              </a:ext>
            </a:extLst>
          </p:cNvPr>
          <p:cNvSpPr>
            <a:spLocks noGrp="1"/>
          </p:cNvSpPr>
          <p:nvPr>
            <p:ph idx="1"/>
          </p:nvPr>
        </p:nvSpPr>
        <p:spPr/>
        <p:txBody>
          <a:bodyPr/>
          <a:lstStyle/>
          <a:p>
            <a:r>
              <a:rPr lang="en-US" dirty="0"/>
              <a:t>The British devised a threefold plan to win the war: </a:t>
            </a:r>
          </a:p>
          <a:p>
            <a:pPr lvl="1"/>
            <a:r>
              <a:rPr lang="en-US" dirty="0"/>
              <a:t>An army would descend from Canada and separate New York and New England from the rest of the states</a:t>
            </a:r>
          </a:p>
          <a:p>
            <a:pPr lvl="1"/>
            <a:r>
              <a:rPr lang="en-US" dirty="0"/>
              <a:t>A naval force would attack and raid major cities on the eastern coast</a:t>
            </a:r>
          </a:p>
          <a:p>
            <a:pPr lvl="1"/>
            <a:r>
              <a:rPr lang="en-US" dirty="0"/>
              <a:t>Another force would attack and capture New Orleans</a:t>
            </a:r>
          </a:p>
          <a:p>
            <a:r>
              <a:rPr lang="en-US" dirty="0"/>
              <a:t>The first part of the plan failed.</a:t>
            </a:r>
          </a:p>
        </p:txBody>
      </p:sp>
      <p:sp>
        <p:nvSpPr>
          <p:cNvPr id="3" name="Title 2">
            <a:extLst>
              <a:ext uri="{FF2B5EF4-FFF2-40B4-BE49-F238E27FC236}">
                <a16:creationId xmlns:a16="http://schemas.microsoft.com/office/drawing/2014/main" id="{233ED4DA-8277-45C8-938C-FCB29408D141}"/>
              </a:ext>
            </a:extLst>
          </p:cNvPr>
          <p:cNvSpPr>
            <a:spLocks noGrp="1"/>
          </p:cNvSpPr>
          <p:nvPr>
            <p:ph type="title"/>
          </p:nvPr>
        </p:nvSpPr>
        <p:spPr/>
        <p:txBody>
          <a:bodyPr/>
          <a:lstStyle/>
          <a:p>
            <a:r>
              <a:rPr lang="en-US" dirty="0"/>
              <a:t>The British Drive for Victory</a:t>
            </a:r>
          </a:p>
        </p:txBody>
      </p:sp>
    </p:spTree>
    <p:extLst>
      <p:ext uri="{BB962C8B-B14F-4D97-AF65-F5344CB8AC3E}">
        <p14:creationId xmlns:p14="http://schemas.microsoft.com/office/powerpoint/2010/main" val="285042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D6063-D3FE-4EBB-A99B-FACD51F8014F}"/>
              </a:ext>
            </a:extLst>
          </p:cNvPr>
          <p:cNvSpPr>
            <a:spLocks noGrp="1"/>
          </p:cNvSpPr>
          <p:nvPr>
            <p:ph type="title"/>
          </p:nvPr>
        </p:nvSpPr>
        <p:spPr/>
        <p:txBody>
          <a:bodyPr/>
          <a:lstStyle/>
          <a:p>
            <a:r>
              <a:rPr lang="en-US" dirty="0"/>
              <a:t>The British Drive for Victory</a:t>
            </a:r>
          </a:p>
        </p:txBody>
      </p:sp>
      <p:sp>
        <p:nvSpPr>
          <p:cNvPr id="4" name="Content Placeholder 3">
            <a:extLst>
              <a:ext uri="{FF2B5EF4-FFF2-40B4-BE49-F238E27FC236}">
                <a16:creationId xmlns:a16="http://schemas.microsoft.com/office/drawing/2014/main" id="{754937CC-BFA9-4A4A-A5B4-94E5FFF77077}"/>
              </a:ext>
            </a:extLst>
          </p:cNvPr>
          <p:cNvSpPr>
            <a:spLocks noGrp="1"/>
          </p:cNvSpPr>
          <p:nvPr>
            <p:ph idx="10"/>
          </p:nvPr>
        </p:nvSpPr>
        <p:spPr/>
        <p:txBody>
          <a:bodyPr/>
          <a:lstStyle/>
          <a:p>
            <a:r>
              <a:rPr lang="en-US" dirty="0">
                <a:solidFill>
                  <a:srgbClr val="FF0000"/>
                </a:solidFill>
              </a:rPr>
              <a:t>In the </a:t>
            </a:r>
            <a:r>
              <a:rPr lang="en-US" b="1" dirty="0">
                <a:solidFill>
                  <a:srgbClr val="FF0000"/>
                </a:solidFill>
              </a:rPr>
              <a:t>Battle of Bladensburg</a:t>
            </a:r>
            <a:r>
              <a:rPr lang="en-US" dirty="0">
                <a:solidFill>
                  <a:srgbClr val="FF0000"/>
                </a:solidFill>
              </a:rPr>
              <a:t>, the British scattered a large force of American militia and cleared a path to the American capital.</a:t>
            </a:r>
          </a:p>
          <a:p>
            <a:r>
              <a:rPr lang="en-US" dirty="0">
                <a:solidFill>
                  <a:srgbClr val="FF0000"/>
                </a:solidFill>
              </a:rPr>
              <a:t>Soldiers soon set fire to the Capitol, the president’s mansion, and several other important government buildings.</a:t>
            </a:r>
          </a:p>
        </p:txBody>
      </p:sp>
      <p:pic>
        <p:nvPicPr>
          <p:cNvPr id="5" name="Picture Placeholder 3">
            <a:extLst>
              <a:ext uri="{FF2B5EF4-FFF2-40B4-BE49-F238E27FC236}">
                <a16:creationId xmlns:a16="http://schemas.microsoft.com/office/drawing/2014/main" id="{E4071D4D-EDAA-48CA-8351-3513ED43AC34}"/>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val="0"/>
              </a:ext>
            </a:extLst>
          </a:blip>
          <a:srcRect b="-273"/>
          <a:stretch/>
        </p:blipFill>
        <p:spPr>
          <a:xfrm>
            <a:off x="0" y="1819275"/>
            <a:ext cx="4845050" cy="5038725"/>
          </a:xfrm>
        </p:spPr>
      </p:pic>
    </p:spTree>
    <p:extLst>
      <p:ext uri="{BB962C8B-B14F-4D97-AF65-F5344CB8AC3E}">
        <p14:creationId xmlns:p14="http://schemas.microsoft.com/office/powerpoint/2010/main" val="293951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941C4-DEB7-46DD-A63E-E1D2C2179438}"/>
              </a:ext>
            </a:extLst>
          </p:cNvPr>
          <p:cNvSpPr>
            <a:spLocks noGrp="1"/>
          </p:cNvSpPr>
          <p:nvPr>
            <p:ph type="title"/>
          </p:nvPr>
        </p:nvSpPr>
        <p:spPr/>
        <p:txBody>
          <a:bodyPr/>
          <a:lstStyle/>
          <a:p>
            <a:r>
              <a:rPr lang="en-US" dirty="0"/>
              <a:t>The British Drive for Victory</a:t>
            </a:r>
          </a:p>
        </p:txBody>
      </p:sp>
      <p:pic>
        <p:nvPicPr>
          <p:cNvPr id="6" name="Picture Placeholder 5" descr="A circuit board&#10;&#10;Description automatically generated">
            <a:extLst>
              <a:ext uri="{FF2B5EF4-FFF2-40B4-BE49-F238E27FC236}">
                <a16:creationId xmlns:a16="http://schemas.microsoft.com/office/drawing/2014/main" id="{228D457C-26E2-4DFD-89E8-5FB2CDF57B9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4936D511-C755-43B8-BB27-28F27672C7DE}"/>
              </a:ext>
            </a:extLst>
          </p:cNvPr>
          <p:cNvSpPr>
            <a:spLocks noGrp="1"/>
          </p:cNvSpPr>
          <p:nvPr>
            <p:ph idx="10"/>
          </p:nvPr>
        </p:nvSpPr>
        <p:spPr/>
        <p:txBody>
          <a:bodyPr/>
          <a:lstStyle/>
          <a:p>
            <a:r>
              <a:rPr lang="en-US" dirty="0">
                <a:solidFill>
                  <a:srgbClr val="FF0000"/>
                </a:solidFill>
              </a:rPr>
              <a:t>The British next attacked Baltimore which was protected by the </a:t>
            </a:r>
            <a:r>
              <a:rPr lang="en-US" b="1" dirty="0">
                <a:solidFill>
                  <a:srgbClr val="FF0000"/>
                </a:solidFill>
              </a:rPr>
              <a:t>Fort McHenry</a:t>
            </a:r>
            <a:r>
              <a:rPr lang="en-US" dirty="0"/>
              <a:t>.</a:t>
            </a:r>
          </a:p>
          <a:p>
            <a:r>
              <a:rPr lang="en-US" dirty="0"/>
              <a:t>After three days of fighting, the British abandoned the task.</a:t>
            </a:r>
          </a:p>
        </p:txBody>
      </p:sp>
    </p:spTree>
    <p:extLst>
      <p:ext uri="{BB962C8B-B14F-4D97-AF65-F5344CB8AC3E}">
        <p14:creationId xmlns:p14="http://schemas.microsoft.com/office/powerpoint/2010/main" val="367350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FB40-62F6-4246-A431-803D28720253}"/>
              </a:ext>
            </a:extLst>
          </p:cNvPr>
          <p:cNvSpPr>
            <a:spLocks noGrp="1"/>
          </p:cNvSpPr>
          <p:nvPr>
            <p:ph type="title"/>
          </p:nvPr>
        </p:nvSpPr>
        <p:spPr/>
        <p:txBody>
          <a:bodyPr/>
          <a:lstStyle/>
          <a:p>
            <a:r>
              <a:rPr lang="en-US" dirty="0"/>
              <a:t>“By the Dawn’s Early Light”</a:t>
            </a:r>
          </a:p>
        </p:txBody>
      </p:sp>
      <p:sp>
        <p:nvSpPr>
          <p:cNvPr id="4" name="Content Placeholder 3">
            <a:extLst>
              <a:ext uri="{FF2B5EF4-FFF2-40B4-BE49-F238E27FC236}">
                <a16:creationId xmlns:a16="http://schemas.microsoft.com/office/drawing/2014/main" id="{0375B3B0-CD81-408A-9091-46A7CF9DF0CB}"/>
              </a:ext>
            </a:extLst>
          </p:cNvPr>
          <p:cNvSpPr>
            <a:spLocks noGrp="1"/>
          </p:cNvSpPr>
          <p:nvPr>
            <p:ph idx="10"/>
          </p:nvPr>
        </p:nvSpPr>
        <p:spPr/>
        <p:txBody>
          <a:bodyPr>
            <a:normAutofit/>
          </a:bodyPr>
          <a:lstStyle/>
          <a:p>
            <a:r>
              <a:rPr lang="en-US" b="1" dirty="0">
                <a:solidFill>
                  <a:srgbClr val="FF0000"/>
                </a:solidFill>
              </a:rPr>
              <a:t>Francis Scott Key </a:t>
            </a:r>
            <a:r>
              <a:rPr lang="en-US" dirty="0">
                <a:solidFill>
                  <a:srgbClr val="FF0000"/>
                </a:solidFill>
              </a:rPr>
              <a:t>watched the British fleet shell Fort McHenry.</a:t>
            </a:r>
          </a:p>
          <a:p>
            <a:r>
              <a:rPr lang="en-US" dirty="0">
                <a:solidFill>
                  <a:srgbClr val="FF0000"/>
                </a:solidFill>
              </a:rPr>
              <a:t>He wrote the poem “The Defense of Fort McHenry” (“The Star-Spangled Banner”).</a:t>
            </a:r>
          </a:p>
          <a:p>
            <a:r>
              <a:rPr lang="en-US" dirty="0"/>
              <a:t>In 1931, Congress officially proclaimed “The Star-Spangled Banner” the national anthem of the United States.</a:t>
            </a:r>
          </a:p>
        </p:txBody>
      </p:sp>
      <p:sp>
        <p:nvSpPr>
          <p:cNvPr id="9" name="TextBox 8">
            <a:extLst>
              <a:ext uri="{FF2B5EF4-FFF2-40B4-BE49-F238E27FC236}">
                <a16:creationId xmlns:a16="http://schemas.microsoft.com/office/drawing/2014/main" id="{704E3990-79DF-4F97-A637-F5A09B2943A3}"/>
              </a:ext>
            </a:extLst>
          </p:cNvPr>
          <p:cNvSpPr txBox="1"/>
          <p:nvPr/>
        </p:nvSpPr>
        <p:spPr>
          <a:xfrm>
            <a:off x="0" y="5956801"/>
            <a:ext cx="275336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Francis Scott Key</a:t>
            </a:r>
          </a:p>
        </p:txBody>
      </p:sp>
    </p:spTree>
    <p:extLst>
      <p:ext uri="{BB962C8B-B14F-4D97-AF65-F5344CB8AC3E}">
        <p14:creationId xmlns:p14="http://schemas.microsoft.com/office/powerpoint/2010/main" val="100658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35479EB-03DD-47D3-A162-4B2141AA0663}"/>
              </a:ext>
            </a:extLst>
          </p:cNvPr>
          <p:cNvSpPr txBox="1"/>
          <p:nvPr/>
        </p:nvSpPr>
        <p:spPr>
          <a:xfrm rot="16200000">
            <a:off x="7914520" y="5964047"/>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pic>
        <p:nvPicPr>
          <p:cNvPr id="3" name="Picture 2" descr="Map&#10;&#10;Description automatically generated">
            <a:extLst>
              <a:ext uri="{FF2B5EF4-FFF2-40B4-BE49-F238E27FC236}">
                <a16:creationId xmlns:a16="http://schemas.microsoft.com/office/drawing/2014/main" id="{E38D987D-7618-4DFB-B03A-B444CAC84F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61020" y="312088"/>
            <a:ext cx="4469960" cy="6233825"/>
          </a:xfrm>
          <a:prstGeom prst="rect">
            <a:avLst/>
          </a:prstGeom>
        </p:spPr>
      </p:pic>
    </p:spTree>
    <p:extLst>
      <p:ext uri="{BB962C8B-B14F-4D97-AF65-F5344CB8AC3E}">
        <p14:creationId xmlns:p14="http://schemas.microsoft.com/office/powerpoint/2010/main" val="62951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D001-F616-4441-A6C3-E21CF8602C81}"/>
              </a:ext>
            </a:extLst>
          </p:cNvPr>
          <p:cNvSpPr>
            <a:spLocks noGrp="1"/>
          </p:cNvSpPr>
          <p:nvPr>
            <p:ph type="title"/>
          </p:nvPr>
        </p:nvSpPr>
        <p:spPr/>
        <p:txBody>
          <a:bodyPr/>
          <a:lstStyle/>
          <a:p>
            <a:r>
              <a:rPr lang="en-US" dirty="0"/>
              <a:t>The War in the South</a:t>
            </a:r>
          </a:p>
        </p:txBody>
      </p:sp>
      <p:sp>
        <p:nvSpPr>
          <p:cNvPr id="4" name="Content Placeholder 3">
            <a:extLst>
              <a:ext uri="{FF2B5EF4-FFF2-40B4-BE49-F238E27FC236}">
                <a16:creationId xmlns:a16="http://schemas.microsoft.com/office/drawing/2014/main" id="{C1B507D3-D338-4DBA-B337-094B204EDCC6}"/>
              </a:ext>
            </a:extLst>
          </p:cNvPr>
          <p:cNvSpPr>
            <a:spLocks noGrp="1"/>
          </p:cNvSpPr>
          <p:nvPr>
            <p:ph idx="10"/>
          </p:nvPr>
        </p:nvSpPr>
        <p:spPr/>
        <p:txBody>
          <a:bodyPr/>
          <a:lstStyle/>
          <a:p>
            <a:r>
              <a:rPr lang="en-US" dirty="0"/>
              <a:t>The government authorized Tennessee general </a:t>
            </a:r>
            <a:r>
              <a:rPr lang="en-US" b="1" dirty="0"/>
              <a:t>Andrew Jackson </a:t>
            </a:r>
            <a:r>
              <a:rPr lang="en-US" dirty="0"/>
              <a:t>to help the Creeks that were friendly toward Americans and to defend the South against the British.</a:t>
            </a:r>
          </a:p>
          <a:p>
            <a:r>
              <a:rPr lang="en-US" dirty="0">
                <a:solidFill>
                  <a:srgbClr val="FF0000"/>
                </a:solidFill>
              </a:rPr>
              <a:t>Jackson’s force won a series of victories against the unfriendly Creeks, climaxing in the Battle of Horseshoe Bend (1814).</a:t>
            </a:r>
          </a:p>
        </p:txBody>
      </p:sp>
      <p:pic>
        <p:nvPicPr>
          <p:cNvPr id="5" name="Picture Placeholder 3">
            <a:extLst>
              <a:ext uri="{FF2B5EF4-FFF2-40B4-BE49-F238E27FC236}">
                <a16:creationId xmlns:a16="http://schemas.microsoft.com/office/drawing/2014/main" id="{3BFB928B-D127-46F3-B12C-89AC88A56B7A}"/>
              </a:ext>
            </a:extLst>
          </p:cNvPr>
          <p:cNvPicPr>
            <a:picLocks noGrp="1" noChangeAspect="1"/>
          </p:cNvPicPr>
          <p:nvPr>
            <p:ph type="pic" idx="1"/>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65D477E9-57DA-4E37-9D17-5AD2826F7135}"/>
              </a:ext>
            </a:extLst>
          </p:cNvPr>
          <p:cNvSpPr txBox="1"/>
          <p:nvPr/>
        </p:nvSpPr>
        <p:spPr>
          <a:xfrm>
            <a:off x="0" y="5956801"/>
            <a:ext cx="275336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Andrew Jackson</a:t>
            </a:r>
          </a:p>
        </p:txBody>
      </p:sp>
    </p:spTree>
    <p:extLst>
      <p:ext uri="{BB962C8B-B14F-4D97-AF65-F5344CB8AC3E}">
        <p14:creationId xmlns:p14="http://schemas.microsoft.com/office/powerpoint/2010/main" val="130003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5261C-592A-43DF-B34A-0E54C37D7105}"/>
              </a:ext>
            </a:extLst>
          </p:cNvPr>
          <p:cNvSpPr>
            <a:spLocks noGrp="1"/>
          </p:cNvSpPr>
          <p:nvPr>
            <p:ph type="title"/>
          </p:nvPr>
        </p:nvSpPr>
        <p:spPr/>
        <p:txBody>
          <a:bodyPr/>
          <a:lstStyle/>
          <a:p>
            <a:r>
              <a:rPr lang="en-US" sz="5400" dirty="0"/>
              <a:t>The Revolution of 1800</a:t>
            </a:r>
          </a:p>
        </p:txBody>
      </p:sp>
      <p:sp>
        <p:nvSpPr>
          <p:cNvPr id="3" name="Text Placeholder 2">
            <a:extLst>
              <a:ext uri="{FF2B5EF4-FFF2-40B4-BE49-F238E27FC236}">
                <a16:creationId xmlns:a16="http://schemas.microsoft.com/office/drawing/2014/main" id="{9B518178-0750-4C98-89A1-85C41E968EC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6599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6BA1E-2606-4A76-922E-D67716DE3E29}"/>
              </a:ext>
            </a:extLst>
          </p:cNvPr>
          <p:cNvSpPr>
            <a:spLocks noGrp="1"/>
          </p:cNvSpPr>
          <p:nvPr>
            <p:ph type="title"/>
          </p:nvPr>
        </p:nvSpPr>
        <p:spPr/>
        <p:txBody>
          <a:bodyPr/>
          <a:lstStyle/>
          <a:p>
            <a:r>
              <a:rPr lang="en-US" dirty="0"/>
              <a:t>The War in the South</a:t>
            </a:r>
          </a:p>
        </p:txBody>
      </p:sp>
      <p:pic>
        <p:nvPicPr>
          <p:cNvPr id="6" name="Picture Placeholder 5">
            <a:extLst>
              <a:ext uri="{FF2B5EF4-FFF2-40B4-BE49-F238E27FC236}">
                <a16:creationId xmlns:a16="http://schemas.microsoft.com/office/drawing/2014/main" id="{EE251FBE-20E1-4CED-ADF6-6F3C8657120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FE6B67F3-AAB1-4FE2-9D3F-BFFF6BA6AC61}"/>
              </a:ext>
            </a:extLst>
          </p:cNvPr>
          <p:cNvSpPr>
            <a:spLocks noGrp="1"/>
          </p:cNvSpPr>
          <p:nvPr>
            <p:ph idx="10"/>
          </p:nvPr>
        </p:nvSpPr>
        <p:spPr/>
        <p:txBody>
          <a:bodyPr/>
          <a:lstStyle/>
          <a:p>
            <a:r>
              <a:rPr lang="en-US" dirty="0"/>
              <a:t>At New Orleans Jackson stationed his troops and artillery behind fortifications that included cotton bales.</a:t>
            </a:r>
          </a:p>
          <a:p>
            <a:r>
              <a:rPr lang="en-US" dirty="0">
                <a:solidFill>
                  <a:srgbClr val="FF0000"/>
                </a:solidFill>
              </a:rPr>
              <a:t>The </a:t>
            </a:r>
            <a:r>
              <a:rPr lang="en-US" b="1" dirty="0">
                <a:solidFill>
                  <a:srgbClr val="FF0000"/>
                </a:solidFill>
              </a:rPr>
              <a:t>Battle of New Orleans </a:t>
            </a:r>
            <a:r>
              <a:rPr lang="en-US" dirty="0">
                <a:solidFill>
                  <a:srgbClr val="FF0000"/>
                </a:solidFill>
              </a:rPr>
              <a:t>was the most stunning victory of the War of 1812, but it was fought after the war was over.</a:t>
            </a:r>
          </a:p>
        </p:txBody>
      </p:sp>
    </p:spTree>
    <p:extLst>
      <p:ext uri="{BB962C8B-B14F-4D97-AF65-F5344CB8AC3E}">
        <p14:creationId xmlns:p14="http://schemas.microsoft.com/office/powerpoint/2010/main" val="105259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90FF-B5E5-4778-A3C8-FAE6E001241B}"/>
              </a:ext>
            </a:extLst>
          </p:cNvPr>
          <p:cNvSpPr>
            <a:spLocks noGrp="1"/>
          </p:cNvSpPr>
          <p:nvPr>
            <p:ph type="title"/>
          </p:nvPr>
        </p:nvSpPr>
        <p:spPr/>
        <p:txBody>
          <a:bodyPr/>
          <a:lstStyle/>
          <a:p>
            <a:r>
              <a:rPr lang="en-US" dirty="0"/>
              <a:t>The War in the South</a:t>
            </a:r>
          </a:p>
        </p:txBody>
      </p:sp>
      <p:pic>
        <p:nvPicPr>
          <p:cNvPr id="6" name="Picture Placeholder 5" descr="A group of people posing for a photo&#10;&#10;Description automatically generated">
            <a:extLst>
              <a:ext uri="{FF2B5EF4-FFF2-40B4-BE49-F238E27FC236}">
                <a16:creationId xmlns:a16="http://schemas.microsoft.com/office/drawing/2014/main" id="{C1C8E7B1-B26D-493F-8282-DEBA8C09748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6C1AF0A4-C16C-4AD5-AAC0-E85D56FA453A}"/>
              </a:ext>
            </a:extLst>
          </p:cNvPr>
          <p:cNvSpPr>
            <a:spLocks noGrp="1"/>
          </p:cNvSpPr>
          <p:nvPr>
            <p:ph idx="10"/>
          </p:nvPr>
        </p:nvSpPr>
        <p:spPr/>
        <p:txBody>
          <a:bodyPr/>
          <a:lstStyle/>
          <a:p>
            <a:r>
              <a:rPr lang="en-US" dirty="0">
                <a:solidFill>
                  <a:srgbClr val="FF0000"/>
                </a:solidFill>
              </a:rPr>
              <a:t>The </a:t>
            </a:r>
            <a:r>
              <a:rPr lang="en-US" b="1" dirty="0">
                <a:solidFill>
                  <a:srgbClr val="FF0000"/>
                </a:solidFill>
              </a:rPr>
              <a:t>Treaty of Ghent</a:t>
            </a:r>
            <a:r>
              <a:rPr lang="en-US" dirty="0">
                <a:solidFill>
                  <a:srgbClr val="FF0000"/>
                </a:solidFill>
              </a:rPr>
              <a:t> had ended hostilities two weeks before the Battle of New Orleans</a:t>
            </a:r>
            <a:r>
              <a:rPr lang="en-US" dirty="0"/>
              <a:t>.</a:t>
            </a:r>
          </a:p>
          <a:p>
            <a:r>
              <a:rPr lang="en-US" dirty="0"/>
              <a:t>The battle made Jackson the greatest hero of the war.</a:t>
            </a:r>
          </a:p>
        </p:txBody>
      </p:sp>
    </p:spTree>
    <p:extLst>
      <p:ext uri="{BB962C8B-B14F-4D97-AF65-F5344CB8AC3E}">
        <p14:creationId xmlns:p14="http://schemas.microsoft.com/office/powerpoint/2010/main" val="329865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615B9-E2B2-43EB-A148-FAA1506A9241}"/>
              </a:ext>
            </a:extLst>
          </p:cNvPr>
          <p:cNvSpPr>
            <a:spLocks noGrp="1"/>
          </p:cNvSpPr>
          <p:nvPr>
            <p:ph idx="1"/>
          </p:nvPr>
        </p:nvSpPr>
        <p:spPr/>
        <p:txBody>
          <a:bodyPr/>
          <a:lstStyle/>
          <a:p>
            <a:r>
              <a:rPr lang="en-US" dirty="0">
                <a:solidFill>
                  <a:srgbClr val="FF0000"/>
                </a:solidFill>
              </a:rPr>
              <a:t>Opening of the Northwest to settlement</a:t>
            </a:r>
          </a:p>
          <a:p>
            <a:r>
              <a:rPr lang="en-US" dirty="0">
                <a:solidFill>
                  <a:srgbClr val="FF0000"/>
                </a:solidFill>
              </a:rPr>
              <a:t>Growth of American industry and manufacturing</a:t>
            </a:r>
          </a:p>
          <a:p>
            <a:r>
              <a:rPr lang="en-US" dirty="0">
                <a:solidFill>
                  <a:srgbClr val="FF0000"/>
                </a:solidFill>
              </a:rPr>
              <a:t>Desire for isolationism</a:t>
            </a:r>
          </a:p>
          <a:p>
            <a:r>
              <a:rPr lang="en-US" dirty="0">
                <a:solidFill>
                  <a:srgbClr val="FF0000"/>
                </a:solidFill>
              </a:rPr>
              <a:t>Sense of national pride and honor</a:t>
            </a:r>
          </a:p>
          <a:p>
            <a:endParaRPr lang="en-US" dirty="0"/>
          </a:p>
          <a:p>
            <a:endParaRPr lang="en-US" dirty="0"/>
          </a:p>
        </p:txBody>
      </p:sp>
      <p:sp>
        <p:nvSpPr>
          <p:cNvPr id="3" name="Title 2">
            <a:extLst>
              <a:ext uri="{FF2B5EF4-FFF2-40B4-BE49-F238E27FC236}">
                <a16:creationId xmlns:a16="http://schemas.microsoft.com/office/drawing/2014/main" id="{12D844B3-3A2B-41B4-B5F7-3C38C3E36437}"/>
              </a:ext>
            </a:extLst>
          </p:cNvPr>
          <p:cNvSpPr>
            <a:spLocks noGrp="1"/>
          </p:cNvSpPr>
          <p:nvPr>
            <p:ph type="title"/>
          </p:nvPr>
        </p:nvSpPr>
        <p:spPr/>
        <p:txBody>
          <a:bodyPr/>
          <a:lstStyle/>
          <a:p>
            <a:r>
              <a:rPr lang="en-US" dirty="0"/>
              <a:t>Results of the War</a:t>
            </a:r>
          </a:p>
        </p:txBody>
      </p:sp>
    </p:spTree>
    <p:extLst>
      <p:ext uri="{BB962C8B-B14F-4D97-AF65-F5344CB8AC3E}">
        <p14:creationId xmlns:p14="http://schemas.microsoft.com/office/powerpoint/2010/main" val="249413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By what two pieces of legislation did the United States hope to apply economic pressure to avoid war with Great Britain?</a:t>
            </a:r>
          </a:p>
          <a:p>
            <a:pPr marL="339725" indent="0">
              <a:buClr>
                <a:schemeClr val="tx2"/>
              </a:buClr>
              <a:buNone/>
            </a:pPr>
            <a:r>
              <a:rPr lang="en-US" sz="2400" dirty="0">
                <a:solidFill>
                  <a:schemeClr val="tx1">
                    <a:lumMod val="65000"/>
                    <a:lumOff val="35000"/>
                  </a:schemeClr>
                </a:solidFill>
              </a:rPr>
              <a:t>the Embargo Act and Macon’s Bill Number Two (pp. 170–71)</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Name three reasons President Madison gave for going to war against Britain.</a:t>
            </a:r>
          </a:p>
          <a:p>
            <a:pPr marL="339725" indent="0">
              <a:buClr>
                <a:schemeClr val="tx2"/>
              </a:buClr>
              <a:buNone/>
            </a:pPr>
            <a:r>
              <a:rPr lang="en-US" sz="2400" dirty="0">
                <a:solidFill>
                  <a:schemeClr val="tx1">
                    <a:lumMod val="65000"/>
                    <a:lumOff val="35000"/>
                  </a:schemeClr>
                </a:solidFill>
              </a:rPr>
              <a:t>the impressment of American sailors, British interference with American trade (including seizure of American ships), and their encouragement of Indians against Americans </a:t>
            </a:r>
            <a:br>
              <a:rPr lang="en-US" sz="2400" dirty="0">
                <a:solidFill>
                  <a:schemeClr val="tx1">
                    <a:lumMod val="65000"/>
                    <a:lumOff val="35000"/>
                  </a:schemeClr>
                </a:solidFill>
              </a:rPr>
            </a:br>
            <a:r>
              <a:rPr lang="en-US" sz="2400" dirty="0">
                <a:solidFill>
                  <a:schemeClr val="tx1">
                    <a:lumMod val="65000"/>
                    <a:lumOff val="35000"/>
                  </a:schemeClr>
                </a:solidFill>
              </a:rPr>
              <a:t>(p. 171)</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14325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was Britain’s threefold plan for winning the War of 1812? How did each stage of the plan fare in the actual fighting?</a:t>
            </a:r>
          </a:p>
          <a:p>
            <a:pPr marL="339725" indent="0">
              <a:buClr>
                <a:schemeClr val="tx2"/>
              </a:buClr>
              <a:buNone/>
            </a:pPr>
            <a:r>
              <a:rPr lang="en-US" sz="2400" dirty="0">
                <a:solidFill>
                  <a:schemeClr val="tx1">
                    <a:lumMod val="65000"/>
                    <a:lumOff val="35000"/>
                  </a:schemeClr>
                </a:solidFill>
              </a:rPr>
              <a:t>First, an army would descend from Canada and separate New York and New England from the other states; second, a naval force would attack and raid major cities on the eastern coast; third, another force would attack and capture New Orleans. The first stage failed after the Americans won control of Lake Champlain; the second stage succeeded in capturing Washington, D.C., but failed to capture Baltimore; the third stage failed when the Americans defeated the British in the Battle of New Orleans. (pp. 173–75)</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22575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Both Britain and France seized American ships and interfered with American trade. Explain why the United States was more upset with Britain.</a:t>
            </a:r>
          </a:p>
          <a:p>
            <a:pPr marL="339725" indent="0">
              <a:buClr>
                <a:schemeClr val="tx2"/>
              </a:buClr>
              <a:buNone/>
            </a:pPr>
            <a:r>
              <a:rPr lang="en-US" sz="2400" dirty="0">
                <a:solidFill>
                  <a:schemeClr val="tx1">
                    <a:lumMod val="65000"/>
                    <a:lumOff val="35000"/>
                  </a:schemeClr>
                </a:solidFill>
              </a:rPr>
              <a:t>Britain seized more than twice as many ships as France. Britain also captured American sailors and forced them to serve in the British navy (impressment).</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3784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Some people have suggested that “The Star-Spangled Banner” should be replaced with a new national anthem. Do you agree or disagree? Why? If you agree, what song would you substitute as the anthem?</a:t>
            </a:r>
          </a:p>
          <a:p>
            <a:pPr marL="339725" indent="0">
              <a:buClr>
                <a:schemeClr val="tx2"/>
              </a:buClr>
              <a:buNone/>
            </a:pPr>
            <a:r>
              <a:rPr lang="en-US" sz="2400" dirty="0">
                <a:solidFill>
                  <a:schemeClr val="tx1">
                    <a:lumMod val="65000"/>
                    <a:lumOff val="35000"/>
                  </a:schemeClr>
                </a:solidFill>
              </a:rPr>
              <a:t>Agree; It is hard to sing, and it seems to glorify war. </a:t>
            </a:r>
          </a:p>
          <a:p>
            <a:pPr marL="339725" indent="0">
              <a:buClr>
                <a:schemeClr val="tx2"/>
              </a:buClr>
              <a:buNone/>
            </a:pPr>
            <a:r>
              <a:rPr lang="en-US" sz="2400" dirty="0">
                <a:solidFill>
                  <a:schemeClr val="tx1">
                    <a:lumMod val="65000"/>
                    <a:lumOff val="35000"/>
                  </a:schemeClr>
                </a:solidFill>
              </a:rPr>
              <a:t>Disagree; The profound lyrics outweigh the difficulty in singing it, and the war in which it originated was thrust upon the United States. The nation was simply defending itself from a foreign invader.</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338383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3964-432D-4B2C-9AFA-843DCB2FC8FB}"/>
              </a:ext>
            </a:extLst>
          </p:cNvPr>
          <p:cNvSpPr>
            <a:spLocks noGrp="1"/>
          </p:cNvSpPr>
          <p:nvPr>
            <p:ph type="title"/>
          </p:nvPr>
        </p:nvSpPr>
        <p:spPr/>
        <p:txBody>
          <a:bodyPr/>
          <a:lstStyle/>
          <a:p>
            <a:r>
              <a:rPr lang="en-US" sz="4800" dirty="0"/>
              <a:t>The Era of Good Feelings</a:t>
            </a:r>
          </a:p>
        </p:txBody>
      </p:sp>
      <p:sp>
        <p:nvSpPr>
          <p:cNvPr id="3" name="Text Placeholder 2">
            <a:extLst>
              <a:ext uri="{FF2B5EF4-FFF2-40B4-BE49-F238E27FC236}">
                <a16:creationId xmlns:a16="http://schemas.microsoft.com/office/drawing/2014/main" id="{496F0FA9-5F0C-46C4-B7EA-E1C1577A821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385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led to the demise of the Federalist Party?</a:t>
            </a:r>
          </a:p>
          <a:p>
            <a:pPr marL="514350" indent="-514350">
              <a:buClr>
                <a:schemeClr val="tx2"/>
              </a:buClr>
              <a:buFont typeface="+mj-lt"/>
              <a:buAutoNum type="arabicPeriod"/>
            </a:pPr>
            <a:r>
              <a:rPr lang="en-US" dirty="0">
                <a:solidFill>
                  <a:schemeClr val="tx2"/>
                </a:solidFill>
              </a:rPr>
              <a:t>What was the significance of the Rush-Bagot and Adams-Onis Treaties?</a:t>
            </a:r>
          </a:p>
          <a:p>
            <a:pPr marL="514350" indent="-514350">
              <a:buClr>
                <a:schemeClr val="tx2"/>
              </a:buClr>
              <a:buFont typeface="+mj-lt"/>
              <a:buAutoNum type="arabicPeriod"/>
            </a:pPr>
            <a:r>
              <a:rPr lang="en-US" dirty="0">
                <a:solidFill>
                  <a:schemeClr val="tx2"/>
                </a:solidFill>
              </a:rPr>
              <a:t>How significant was the Monroe Doctrine?</a:t>
            </a:r>
          </a:p>
        </p:txBody>
      </p:sp>
    </p:spTree>
    <p:extLst>
      <p:ext uri="{BB962C8B-B14F-4D97-AF65-F5344CB8AC3E}">
        <p14:creationId xmlns:p14="http://schemas.microsoft.com/office/powerpoint/2010/main" val="2014606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7E5D-F5DD-4A9F-B9A2-E22568C6B2A4}"/>
              </a:ext>
            </a:extLst>
          </p:cNvPr>
          <p:cNvSpPr>
            <a:spLocks noGrp="1"/>
          </p:cNvSpPr>
          <p:nvPr>
            <p:ph type="title"/>
          </p:nvPr>
        </p:nvSpPr>
        <p:spPr/>
        <p:txBody>
          <a:bodyPr/>
          <a:lstStyle/>
          <a:p>
            <a:r>
              <a:rPr lang="en-US" dirty="0"/>
              <a:t>The Era of Good Feelings</a:t>
            </a:r>
          </a:p>
        </p:txBody>
      </p:sp>
      <p:sp>
        <p:nvSpPr>
          <p:cNvPr id="4" name="Content Placeholder 3">
            <a:extLst>
              <a:ext uri="{FF2B5EF4-FFF2-40B4-BE49-F238E27FC236}">
                <a16:creationId xmlns:a16="http://schemas.microsoft.com/office/drawing/2014/main" id="{695CCC77-0001-4D9A-BECC-64B15CD99CBF}"/>
              </a:ext>
            </a:extLst>
          </p:cNvPr>
          <p:cNvSpPr>
            <a:spLocks noGrp="1"/>
          </p:cNvSpPr>
          <p:nvPr>
            <p:ph idx="10"/>
          </p:nvPr>
        </p:nvSpPr>
        <p:spPr/>
        <p:txBody>
          <a:bodyPr/>
          <a:lstStyle/>
          <a:p>
            <a:r>
              <a:rPr lang="en-US" dirty="0">
                <a:solidFill>
                  <a:srgbClr val="FF0000"/>
                </a:solidFill>
              </a:rPr>
              <a:t>Secretary of State </a:t>
            </a:r>
            <a:r>
              <a:rPr lang="en-US" b="1" dirty="0">
                <a:solidFill>
                  <a:srgbClr val="FF0000"/>
                </a:solidFill>
              </a:rPr>
              <a:t>James Monroe </a:t>
            </a:r>
            <a:r>
              <a:rPr lang="en-US" dirty="0">
                <a:solidFill>
                  <a:srgbClr val="FF0000"/>
                </a:solidFill>
              </a:rPr>
              <a:t>was elected to succeed James Madison.</a:t>
            </a:r>
          </a:p>
          <a:p>
            <a:r>
              <a:rPr lang="en-US" dirty="0">
                <a:solidFill>
                  <a:srgbClr val="FF0000"/>
                </a:solidFill>
              </a:rPr>
              <a:t>The president’s popularity and the collapse of all political opposition to the Republicans caused Monroe’s two terms to be known as the </a:t>
            </a:r>
            <a:r>
              <a:rPr lang="en-US" b="1" dirty="0">
                <a:solidFill>
                  <a:srgbClr val="FF0000"/>
                </a:solidFill>
              </a:rPr>
              <a:t>Era of Good Feelings</a:t>
            </a:r>
            <a:r>
              <a:rPr lang="en-US" dirty="0">
                <a:solidFill>
                  <a:srgbClr val="FF0000"/>
                </a:solidFill>
              </a:rPr>
              <a:t>.</a:t>
            </a:r>
          </a:p>
        </p:txBody>
      </p:sp>
      <p:pic>
        <p:nvPicPr>
          <p:cNvPr id="5" name="Picture Placeholder 3">
            <a:extLst>
              <a:ext uri="{FF2B5EF4-FFF2-40B4-BE49-F238E27FC236}">
                <a16:creationId xmlns:a16="http://schemas.microsoft.com/office/drawing/2014/main" id="{D320B0EA-182D-4773-8D0B-7AFC6F76504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D93B83C0-30A1-42C0-AEEA-4C5D8DF74C1B}"/>
              </a:ext>
            </a:extLst>
          </p:cNvPr>
          <p:cNvSpPr txBox="1"/>
          <p:nvPr/>
        </p:nvSpPr>
        <p:spPr>
          <a:xfrm>
            <a:off x="0" y="5956801"/>
            <a:ext cx="245872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James Monroe</a:t>
            </a:r>
          </a:p>
        </p:txBody>
      </p:sp>
    </p:spTree>
    <p:extLst>
      <p:ext uri="{BB962C8B-B14F-4D97-AF65-F5344CB8AC3E}">
        <p14:creationId xmlns:p14="http://schemas.microsoft.com/office/powerpoint/2010/main" val="87889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were the political views of the Jeffersonian Republicans?</a:t>
            </a:r>
          </a:p>
          <a:p>
            <a:pPr marL="514350" indent="-514350">
              <a:buClr>
                <a:schemeClr val="tx2"/>
              </a:buClr>
              <a:buFont typeface="+mj-lt"/>
              <a:buAutoNum type="arabicPeriod"/>
            </a:pPr>
            <a:r>
              <a:rPr lang="en-US" dirty="0">
                <a:solidFill>
                  <a:schemeClr val="tx2"/>
                </a:solidFill>
              </a:rPr>
              <a:t>What were the political views of the Federalists?</a:t>
            </a:r>
          </a:p>
          <a:p>
            <a:pPr marL="514350" indent="-514350">
              <a:buClr>
                <a:schemeClr val="tx2"/>
              </a:buClr>
              <a:buFont typeface="+mj-lt"/>
              <a:buAutoNum type="arabicPeriod"/>
            </a:pPr>
            <a:r>
              <a:rPr lang="en-US" dirty="0">
                <a:solidFill>
                  <a:schemeClr val="tx2"/>
                </a:solidFill>
              </a:rPr>
              <a:t>How did the policies of the Republican-dominated branches of government differ from the Federalist-dominated judicial branch?</a:t>
            </a:r>
          </a:p>
          <a:p>
            <a:pPr marL="514350" indent="-514350">
              <a:buClr>
                <a:schemeClr val="tx2"/>
              </a:buClr>
              <a:buFont typeface="+mj-lt"/>
              <a:buAutoNum type="arabicPeriod"/>
            </a:pPr>
            <a:r>
              <a:rPr lang="en-US" dirty="0">
                <a:solidFill>
                  <a:schemeClr val="tx2"/>
                </a:solidFill>
              </a:rPr>
              <a:t>How did Supreme Court decisions during this period affect the nation?</a:t>
            </a:r>
          </a:p>
        </p:txBody>
      </p:sp>
    </p:spTree>
    <p:extLst>
      <p:ext uri="{BB962C8B-B14F-4D97-AF65-F5344CB8AC3E}">
        <p14:creationId xmlns:p14="http://schemas.microsoft.com/office/powerpoint/2010/main" val="29587116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A71F44-1DC3-4BA7-BFEC-4FEA20638848}"/>
              </a:ext>
            </a:extLst>
          </p:cNvPr>
          <p:cNvSpPr>
            <a:spLocks noGrp="1"/>
          </p:cNvSpPr>
          <p:nvPr>
            <p:ph idx="1"/>
          </p:nvPr>
        </p:nvSpPr>
        <p:spPr/>
        <p:txBody>
          <a:bodyPr/>
          <a:lstStyle/>
          <a:p>
            <a:r>
              <a:rPr lang="en-US" dirty="0">
                <a:solidFill>
                  <a:srgbClr val="FF0000"/>
                </a:solidFill>
              </a:rPr>
              <a:t>Throughout the War of 1812, the Federalists opposed the progress and conduct of the war.</a:t>
            </a:r>
          </a:p>
          <a:p>
            <a:r>
              <a:rPr lang="en-US" dirty="0">
                <a:solidFill>
                  <a:srgbClr val="FF0000"/>
                </a:solidFill>
              </a:rPr>
              <a:t>The </a:t>
            </a:r>
            <a:r>
              <a:rPr lang="en-US" b="1" dirty="0">
                <a:solidFill>
                  <a:srgbClr val="FF0000"/>
                </a:solidFill>
              </a:rPr>
              <a:t>Hartford Convention </a:t>
            </a:r>
            <a:r>
              <a:rPr lang="en-US" dirty="0">
                <a:solidFill>
                  <a:srgbClr val="FF0000"/>
                </a:solidFill>
              </a:rPr>
              <a:t>opposed the war and hinted that New England might secede from the Union if its demands were not met.</a:t>
            </a:r>
          </a:p>
          <a:p>
            <a:r>
              <a:rPr lang="en-US" dirty="0">
                <a:solidFill>
                  <a:srgbClr val="FF0000"/>
                </a:solidFill>
              </a:rPr>
              <a:t>After the war, the Federalist Party collapsed.</a:t>
            </a:r>
          </a:p>
        </p:txBody>
      </p:sp>
      <p:sp>
        <p:nvSpPr>
          <p:cNvPr id="3" name="Title 2">
            <a:extLst>
              <a:ext uri="{FF2B5EF4-FFF2-40B4-BE49-F238E27FC236}">
                <a16:creationId xmlns:a16="http://schemas.microsoft.com/office/drawing/2014/main" id="{0AE1DB8C-1536-4E10-9465-70D34EBB1636}"/>
              </a:ext>
            </a:extLst>
          </p:cNvPr>
          <p:cNvSpPr>
            <a:spLocks noGrp="1"/>
          </p:cNvSpPr>
          <p:nvPr>
            <p:ph type="title"/>
          </p:nvPr>
        </p:nvSpPr>
        <p:spPr/>
        <p:txBody>
          <a:bodyPr/>
          <a:lstStyle/>
          <a:p>
            <a:r>
              <a:rPr lang="en-US" dirty="0"/>
              <a:t>Collapse of the Federalists</a:t>
            </a:r>
          </a:p>
        </p:txBody>
      </p:sp>
    </p:spTree>
    <p:extLst>
      <p:ext uri="{BB962C8B-B14F-4D97-AF65-F5344CB8AC3E}">
        <p14:creationId xmlns:p14="http://schemas.microsoft.com/office/powerpoint/2010/main" val="356274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45072E-9E53-40F2-9970-0415CC70B5D1}"/>
              </a:ext>
            </a:extLst>
          </p:cNvPr>
          <p:cNvSpPr>
            <a:spLocks noGrp="1"/>
          </p:cNvSpPr>
          <p:nvPr>
            <p:ph idx="1"/>
          </p:nvPr>
        </p:nvSpPr>
        <p:spPr/>
        <p:txBody>
          <a:bodyPr/>
          <a:lstStyle/>
          <a:p>
            <a:r>
              <a:rPr lang="en-US" dirty="0">
                <a:solidFill>
                  <a:srgbClr val="FF0000"/>
                </a:solidFill>
              </a:rPr>
              <a:t>The Rush-Bagot Treaty (1817) limited the number of British and American warships in the Great Lakes. </a:t>
            </a:r>
          </a:p>
          <a:p>
            <a:r>
              <a:rPr lang="en-US" dirty="0"/>
              <a:t>Its provisions were eventually extended along the entire U.S.-Canadian border as the nations advanced westward.</a:t>
            </a:r>
          </a:p>
          <a:p>
            <a:r>
              <a:rPr lang="en-US" dirty="0"/>
              <a:t>In 1818, the United States and Britain agreed to occupy jointly the Oregon Territory.</a:t>
            </a:r>
          </a:p>
        </p:txBody>
      </p:sp>
      <p:sp>
        <p:nvSpPr>
          <p:cNvPr id="3" name="Title 2">
            <a:extLst>
              <a:ext uri="{FF2B5EF4-FFF2-40B4-BE49-F238E27FC236}">
                <a16:creationId xmlns:a16="http://schemas.microsoft.com/office/drawing/2014/main" id="{A54FDA60-4670-4E0C-8ECE-6C6831404372}"/>
              </a:ext>
            </a:extLst>
          </p:cNvPr>
          <p:cNvSpPr>
            <a:spLocks noGrp="1"/>
          </p:cNvSpPr>
          <p:nvPr>
            <p:ph type="title"/>
          </p:nvPr>
        </p:nvSpPr>
        <p:spPr/>
        <p:txBody>
          <a:bodyPr/>
          <a:lstStyle/>
          <a:p>
            <a:r>
              <a:rPr lang="en-US" dirty="0"/>
              <a:t>Mending Fences with Britain</a:t>
            </a:r>
          </a:p>
        </p:txBody>
      </p:sp>
    </p:spTree>
    <p:extLst>
      <p:ext uri="{BB962C8B-B14F-4D97-AF65-F5344CB8AC3E}">
        <p14:creationId xmlns:p14="http://schemas.microsoft.com/office/powerpoint/2010/main" val="382244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C4D86-99D3-4009-BE73-C752D9DF91F2}"/>
              </a:ext>
            </a:extLst>
          </p:cNvPr>
          <p:cNvSpPr>
            <a:spLocks noGrp="1"/>
          </p:cNvSpPr>
          <p:nvPr>
            <p:ph type="title"/>
          </p:nvPr>
        </p:nvSpPr>
        <p:spPr/>
        <p:txBody>
          <a:bodyPr/>
          <a:lstStyle/>
          <a:p>
            <a:r>
              <a:rPr lang="en-US" dirty="0"/>
              <a:t>Conflict in Florida</a:t>
            </a:r>
          </a:p>
        </p:txBody>
      </p:sp>
      <p:sp>
        <p:nvSpPr>
          <p:cNvPr id="4" name="Content Placeholder 3">
            <a:extLst>
              <a:ext uri="{FF2B5EF4-FFF2-40B4-BE49-F238E27FC236}">
                <a16:creationId xmlns:a16="http://schemas.microsoft.com/office/drawing/2014/main" id="{1B39F0F6-1E32-4EFC-8BFD-3C974AA94EC9}"/>
              </a:ext>
            </a:extLst>
          </p:cNvPr>
          <p:cNvSpPr>
            <a:spLocks noGrp="1"/>
          </p:cNvSpPr>
          <p:nvPr>
            <p:ph idx="10"/>
          </p:nvPr>
        </p:nvSpPr>
        <p:spPr/>
        <p:txBody>
          <a:bodyPr>
            <a:normAutofit/>
          </a:bodyPr>
          <a:lstStyle/>
          <a:p>
            <a:r>
              <a:rPr lang="en-US" dirty="0"/>
              <a:t>Although Spain owned Florida, Andrew Jackson was sent to crush Indian opposition.</a:t>
            </a:r>
          </a:p>
          <a:p>
            <a:r>
              <a:rPr lang="en-US" dirty="0"/>
              <a:t>Secretary of State </a:t>
            </a:r>
            <a:r>
              <a:rPr lang="en-US" b="1" dirty="0"/>
              <a:t>John Quincy Adams </a:t>
            </a:r>
            <a:r>
              <a:rPr lang="en-US" dirty="0"/>
              <a:t>took a firm stand with the Spanish government.</a:t>
            </a:r>
          </a:p>
          <a:p>
            <a:r>
              <a:rPr lang="en-US" dirty="0">
                <a:solidFill>
                  <a:srgbClr val="FF0000"/>
                </a:solidFill>
              </a:rPr>
              <a:t>Under the provisions of the </a:t>
            </a:r>
            <a:r>
              <a:rPr lang="en-US" b="1" dirty="0">
                <a:solidFill>
                  <a:srgbClr val="FF0000"/>
                </a:solidFill>
              </a:rPr>
              <a:t>Adams-Onis Treaty</a:t>
            </a:r>
            <a:r>
              <a:rPr lang="en-US" dirty="0">
                <a:solidFill>
                  <a:srgbClr val="FF0000"/>
                </a:solidFill>
              </a:rPr>
              <a:t>, the U.S. gained Florida in 1821 at a cost of $5 million.</a:t>
            </a:r>
          </a:p>
        </p:txBody>
      </p:sp>
      <p:pic>
        <p:nvPicPr>
          <p:cNvPr id="5" name="Picture Placeholder 3">
            <a:extLst>
              <a:ext uri="{FF2B5EF4-FFF2-40B4-BE49-F238E27FC236}">
                <a16:creationId xmlns:a16="http://schemas.microsoft.com/office/drawing/2014/main" id="{83A42522-8FF3-4133-BD82-A3F3DE25374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8341C1B1-071F-4259-99BC-1DC937EF31B7}"/>
              </a:ext>
            </a:extLst>
          </p:cNvPr>
          <p:cNvSpPr txBox="1"/>
          <p:nvPr/>
        </p:nvSpPr>
        <p:spPr>
          <a:xfrm>
            <a:off x="0" y="5956801"/>
            <a:ext cx="305816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Quincy Adams</a:t>
            </a:r>
          </a:p>
        </p:txBody>
      </p:sp>
    </p:spTree>
    <p:extLst>
      <p:ext uri="{BB962C8B-B14F-4D97-AF65-F5344CB8AC3E}">
        <p14:creationId xmlns:p14="http://schemas.microsoft.com/office/powerpoint/2010/main" val="226925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7E5D-F5DD-4A9F-B9A2-E22568C6B2A4}"/>
              </a:ext>
            </a:extLst>
          </p:cNvPr>
          <p:cNvSpPr>
            <a:spLocks noGrp="1"/>
          </p:cNvSpPr>
          <p:nvPr>
            <p:ph type="title"/>
          </p:nvPr>
        </p:nvSpPr>
        <p:spPr/>
        <p:txBody>
          <a:bodyPr/>
          <a:lstStyle/>
          <a:p>
            <a:r>
              <a:rPr lang="en-US" dirty="0"/>
              <a:t>The Monroe Doctrine</a:t>
            </a:r>
          </a:p>
        </p:txBody>
      </p:sp>
      <p:sp>
        <p:nvSpPr>
          <p:cNvPr id="4" name="Content Placeholder 3">
            <a:extLst>
              <a:ext uri="{FF2B5EF4-FFF2-40B4-BE49-F238E27FC236}">
                <a16:creationId xmlns:a16="http://schemas.microsoft.com/office/drawing/2014/main" id="{695CCC77-0001-4D9A-BECC-64B15CD99CBF}"/>
              </a:ext>
            </a:extLst>
          </p:cNvPr>
          <p:cNvSpPr>
            <a:spLocks noGrp="1"/>
          </p:cNvSpPr>
          <p:nvPr>
            <p:ph idx="10"/>
          </p:nvPr>
        </p:nvSpPr>
        <p:spPr/>
        <p:txBody>
          <a:bodyPr>
            <a:normAutofit/>
          </a:bodyPr>
          <a:lstStyle/>
          <a:p>
            <a:r>
              <a:rPr lang="en-US" dirty="0">
                <a:solidFill>
                  <a:srgbClr val="FF0000"/>
                </a:solidFill>
              </a:rPr>
              <a:t>The </a:t>
            </a:r>
            <a:r>
              <a:rPr lang="en-US" b="1" dirty="0">
                <a:solidFill>
                  <a:srgbClr val="FF0000"/>
                </a:solidFill>
              </a:rPr>
              <a:t>Monroe Doctrine</a:t>
            </a:r>
            <a:r>
              <a:rPr lang="en-US" dirty="0">
                <a:solidFill>
                  <a:srgbClr val="FF0000"/>
                </a:solidFill>
              </a:rPr>
              <a:t> established two principles:</a:t>
            </a:r>
          </a:p>
          <a:p>
            <a:pPr lvl="1"/>
            <a:r>
              <a:rPr lang="en-US" dirty="0">
                <a:solidFill>
                  <a:srgbClr val="FF0000"/>
                </a:solidFill>
              </a:rPr>
              <a:t>European nations couldn’t intervene in the Western Hemisphere.</a:t>
            </a:r>
          </a:p>
          <a:p>
            <a:pPr lvl="1"/>
            <a:r>
              <a:rPr lang="en-US" dirty="0">
                <a:solidFill>
                  <a:srgbClr val="FF0000"/>
                </a:solidFill>
              </a:rPr>
              <a:t>America wouldn’t meddle in European affairs.</a:t>
            </a:r>
          </a:p>
          <a:p>
            <a:r>
              <a:rPr lang="en-US" dirty="0"/>
              <a:t>The Monroe Doctrine formalized America’s determination to remain isolated from Europe.</a:t>
            </a:r>
          </a:p>
          <a:p>
            <a:endParaRPr lang="en-US" dirty="0"/>
          </a:p>
        </p:txBody>
      </p:sp>
      <p:pic>
        <p:nvPicPr>
          <p:cNvPr id="5" name="Picture Placeholder 3">
            <a:extLst>
              <a:ext uri="{FF2B5EF4-FFF2-40B4-BE49-F238E27FC236}">
                <a16:creationId xmlns:a16="http://schemas.microsoft.com/office/drawing/2014/main" id="{D320B0EA-182D-4773-8D0B-7AFC6F76504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D93B83C0-30A1-42C0-AEEA-4C5D8DF74C1B}"/>
              </a:ext>
            </a:extLst>
          </p:cNvPr>
          <p:cNvSpPr txBox="1"/>
          <p:nvPr/>
        </p:nvSpPr>
        <p:spPr>
          <a:xfrm>
            <a:off x="0" y="5956801"/>
            <a:ext cx="2458720"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James Monroe</a:t>
            </a:r>
          </a:p>
        </p:txBody>
      </p:sp>
    </p:spTree>
    <p:extLst>
      <p:ext uri="{BB962C8B-B14F-4D97-AF65-F5344CB8AC3E}">
        <p14:creationId xmlns:p14="http://schemas.microsoft.com/office/powerpoint/2010/main" val="125923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Why was Monroe’s time in office called the Era of Good Feelings?</a:t>
            </a:r>
          </a:p>
          <a:p>
            <a:pPr marL="339725" indent="0">
              <a:buClr>
                <a:schemeClr val="tx2"/>
              </a:buClr>
              <a:buNone/>
            </a:pPr>
            <a:r>
              <a:rPr lang="en-US" sz="2400" dirty="0">
                <a:solidFill>
                  <a:schemeClr val="tx1">
                    <a:lumMod val="65000"/>
                    <a:lumOff val="35000"/>
                  </a:schemeClr>
                </a:solidFill>
              </a:rPr>
              <a:t>because of President Monroe’s personal popularity and the collapse of all political opposition to the Republicans (p. 176)</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Which commander’s military campaign in Florida motivated Spain to sell that territory to the United States?</a:t>
            </a:r>
          </a:p>
          <a:p>
            <a:pPr marL="339725" indent="0">
              <a:buClr>
                <a:schemeClr val="tx2"/>
              </a:buClr>
              <a:buNone/>
            </a:pPr>
            <a:r>
              <a:rPr lang="en-US" sz="2400" dirty="0">
                <a:solidFill>
                  <a:schemeClr val="tx1">
                    <a:lumMod val="65000"/>
                    <a:lumOff val="35000"/>
                  </a:schemeClr>
                </a:solidFill>
              </a:rPr>
              <a:t>General Andrew Jackson’s (p. 177)</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78777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treaty enabled the U.S. to purchase Florida from Spain?</a:t>
            </a:r>
          </a:p>
          <a:p>
            <a:pPr marL="339725" indent="0">
              <a:buClr>
                <a:schemeClr val="tx2"/>
              </a:buClr>
              <a:buNone/>
            </a:pPr>
            <a:r>
              <a:rPr lang="en-US" sz="2400" dirty="0">
                <a:solidFill>
                  <a:schemeClr val="tx1">
                    <a:lumMod val="65000"/>
                    <a:lumOff val="35000"/>
                  </a:schemeClr>
                </a:solidFill>
              </a:rPr>
              <a:t>the Adams-Onis Treaty (p. 177)</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Who was secretary of state when Monroe was president?</a:t>
            </a:r>
          </a:p>
          <a:p>
            <a:pPr marL="339725" indent="0">
              <a:buClr>
                <a:schemeClr val="tx2"/>
              </a:buClr>
              <a:buNone/>
            </a:pPr>
            <a:r>
              <a:rPr lang="en-US" sz="2400" dirty="0">
                <a:solidFill>
                  <a:schemeClr val="tx1">
                    <a:lumMod val="65000"/>
                    <a:lumOff val="35000"/>
                  </a:schemeClr>
                </a:solidFill>
              </a:rPr>
              <a:t>John Quincy Adams (p. 177)</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59915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are the two basic principles of the Monroe Doctrine?</a:t>
            </a:r>
          </a:p>
          <a:p>
            <a:pPr marL="339725" indent="0">
              <a:buClr>
                <a:schemeClr val="tx2"/>
              </a:buClr>
              <a:buNone/>
            </a:pPr>
            <a:r>
              <a:rPr lang="en-US" sz="2400" dirty="0">
                <a:solidFill>
                  <a:schemeClr val="tx1">
                    <a:lumMod val="65000"/>
                    <a:lumOff val="35000"/>
                  </a:schemeClr>
                </a:solidFill>
              </a:rPr>
              <a:t>European nations could not intervene in the Western Hemisphere (except where they already held colonies), and the United States would not meddle in European affairs. (p. 178)</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Explain the factors that led to the collapse of the Federalist Party.</a:t>
            </a:r>
          </a:p>
          <a:p>
            <a:pPr marL="339725" indent="0">
              <a:buClr>
                <a:schemeClr val="tx2"/>
              </a:buClr>
              <a:buNone/>
            </a:pPr>
            <a:r>
              <a:rPr lang="en-US" sz="2400" dirty="0">
                <a:solidFill>
                  <a:schemeClr val="tx1">
                    <a:lumMod val="65000"/>
                    <a:lumOff val="35000"/>
                  </a:schemeClr>
                </a:solidFill>
              </a:rPr>
              <a:t>James Monroe was a popular Republican president. Many Americans opposed the Hartford Convention, which was composed mainly of Federalists.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93853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Assess why the Monroe Doctrine was necessary for the regions south of the United States but not for those north.</a:t>
            </a:r>
          </a:p>
          <a:p>
            <a:pPr marL="339725" indent="0">
              <a:buClr>
                <a:schemeClr val="tx2"/>
              </a:buClr>
              <a:buNone/>
            </a:pPr>
            <a:r>
              <a:rPr lang="en-US" sz="2400" dirty="0">
                <a:solidFill>
                  <a:schemeClr val="tx1">
                    <a:lumMod val="65000"/>
                    <a:lumOff val="35000"/>
                  </a:schemeClr>
                </a:solidFill>
              </a:rPr>
              <a:t>Most areas in the region to the south of the United States (the Caribbean, Central America, and South America) had recently obtained independence from European nations. Americans feared those nations would try to regain control. There was only one country north of the United States, Canada, and it was still controlled by Britain.</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57619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419600"/>
          </a:xfrm>
        </p:spPr>
        <p:txBody>
          <a:bodyPr>
            <a:normAutofit/>
          </a:bodyPr>
          <a:lstStyle/>
          <a:p>
            <a:r>
              <a:rPr lang="en-US" dirty="0"/>
              <a:t>Thomas Jefferson</a:t>
            </a:r>
          </a:p>
          <a:p>
            <a:r>
              <a:rPr lang="en-US" dirty="0"/>
              <a:t>Jeffersonian Republicanism</a:t>
            </a:r>
          </a:p>
          <a:p>
            <a:r>
              <a:rPr lang="en-US" dirty="0"/>
              <a:t>Twelfth Amendment</a:t>
            </a:r>
          </a:p>
          <a:p>
            <a:r>
              <a:rPr lang="en-US" dirty="0"/>
              <a:t>John Marshall</a:t>
            </a:r>
          </a:p>
          <a:p>
            <a:r>
              <a:rPr lang="en-US" i="1" dirty="0"/>
              <a:t>Marbury v. Madison</a:t>
            </a:r>
          </a:p>
          <a:p>
            <a:r>
              <a:rPr lang="en-US" dirty="0"/>
              <a:t>judicial review</a:t>
            </a:r>
          </a:p>
          <a:p>
            <a:r>
              <a:rPr lang="en-US" dirty="0"/>
              <a:t>delegated powers</a:t>
            </a:r>
          </a:p>
          <a:p>
            <a:r>
              <a:rPr lang="en-US" i="1" dirty="0"/>
              <a:t>Gibbons v. Ogden</a:t>
            </a:r>
          </a:p>
          <a:p>
            <a:r>
              <a:rPr lang="en-US" i="1" dirty="0"/>
              <a:t>McCulloch v. Maryland</a:t>
            </a:r>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80"/>
            <a:ext cx="5341099" cy="4419600"/>
          </a:xfrm>
        </p:spPr>
        <p:txBody>
          <a:bodyPr>
            <a:normAutofit/>
          </a:bodyPr>
          <a:lstStyle/>
          <a:p>
            <a:r>
              <a:rPr lang="en-US" dirty="0"/>
              <a:t>implied powers</a:t>
            </a:r>
          </a:p>
          <a:p>
            <a:r>
              <a:rPr lang="en-US" dirty="0"/>
              <a:t>Barbary states</a:t>
            </a:r>
          </a:p>
          <a:p>
            <a:r>
              <a:rPr lang="en-US" dirty="0"/>
              <a:t>Napoleon Bonaparte</a:t>
            </a:r>
          </a:p>
          <a:p>
            <a:r>
              <a:rPr lang="en-US" dirty="0"/>
              <a:t>Louisiana Purchase</a:t>
            </a:r>
          </a:p>
          <a:p>
            <a:r>
              <a:rPr lang="en-US" dirty="0"/>
              <a:t>Meriwether Lewis</a:t>
            </a:r>
          </a:p>
          <a:p>
            <a:r>
              <a:rPr lang="en-US" dirty="0"/>
              <a:t>William Clark</a:t>
            </a:r>
          </a:p>
          <a:p>
            <a:r>
              <a:rPr lang="en-US" dirty="0"/>
              <a:t>Zebulon Pike</a:t>
            </a:r>
          </a:p>
          <a:p>
            <a:r>
              <a:rPr lang="en-US" dirty="0"/>
              <a:t>Burr-Hamilton duel</a:t>
            </a:r>
          </a:p>
          <a:p>
            <a:r>
              <a:rPr lang="en-US" dirty="0"/>
              <a:t>“Mad Anthony” Wayne</a:t>
            </a:r>
          </a:p>
        </p:txBody>
      </p:sp>
    </p:spTree>
    <p:extLst>
      <p:ext uri="{BB962C8B-B14F-4D97-AF65-F5344CB8AC3E}">
        <p14:creationId xmlns:p14="http://schemas.microsoft.com/office/powerpoint/2010/main" val="263399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419600"/>
          </a:xfrm>
        </p:spPr>
        <p:txBody>
          <a:bodyPr>
            <a:normAutofit/>
          </a:bodyPr>
          <a:lstStyle/>
          <a:p>
            <a:r>
              <a:rPr lang="en-US" dirty="0"/>
              <a:t>Battle of Fallen Timbers</a:t>
            </a:r>
          </a:p>
          <a:p>
            <a:r>
              <a:rPr lang="en-US" dirty="0"/>
              <a:t>William Henry Harrison</a:t>
            </a:r>
          </a:p>
          <a:p>
            <a:r>
              <a:rPr lang="en-US" dirty="0"/>
              <a:t>Tecumseh</a:t>
            </a:r>
          </a:p>
          <a:p>
            <a:r>
              <a:rPr lang="en-US" dirty="0"/>
              <a:t>the Prophet</a:t>
            </a:r>
          </a:p>
          <a:p>
            <a:r>
              <a:rPr lang="en-US" dirty="0"/>
              <a:t>Battle of Tippecanoe</a:t>
            </a:r>
          </a:p>
          <a:p>
            <a:r>
              <a:rPr lang="en-US" dirty="0"/>
              <a:t>impressment</a:t>
            </a:r>
          </a:p>
          <a:p>
            <a:r>
              <a:rPr lang="en-US" i="1" dirty="0"/>
              <a:t>Chesapeake</a:t>
            </a:r>
            <a:r>
              <a:rPr lang="en-US" dirty="0"/>
              <a:t> affair</a:t>
            </a:r>
          </a:p>
          <a:p>
            <a:r>
              <a:rPr lang="en-US" dirty="0"/>
              <a:t>Embargo Act</a:t>
            </a:r>
          </a:p>
          <a:p>
            <a:r>
              <a:rPr lang="en-US" dirty="0"/>
              <a:t>James Madison</a:t>
            </a:r>
            <a:endParaRPr lang="en-US" i="1" dirty="0"/>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80"/>
            <a:ext cx="5341099" cy="4419600"/>
          </a:xfrm>
        </p:spPr>
        <p:txBody>
          <a:bodyPr>
            <a:normAutofit/>
          </a:bodyPr>
          <a:lstStyle/>
          <a:p>
            <a:r>
              <a:rPr lang="en-US" dirty="0"/>
              <a:t>Macon’s Bill Number Two</a:t>
            </a:r>
          </a:p>
          <a:p>
            <a:r>
              <a:rPr lang="en-US" dirty="0"/>
              <a:t>War Hawks</a:t>
            </a:r>
          </a:p>
          <a:p>
            <a:r>
              <a:rPr lang="en-US" dirty="0"/>
              <a:t>Henry Clay</a:t>
            </a:r>
          </a:p>
          <a:p>
            <a:r>
              <a:rPr lang="en-US" dirty="0"/>
              <a:t>John C. Calhoun</a:t>
            </a:r>
          </a:p>
          <a:p>
            <a:r>
              <a:rPr lang="en-US" dirty="0"/>
              <a:t>USS </a:t>
            </a:r>
            <a:r>
              <a:rPr lang="en-US" i="1" dirty="0"/>
              <a:t>Constitution</a:t>
            </a:r>
            <a:r>
              <a:rPr lang="en-US" dirty="0"/>
              <a:t> (“Old Ironsides”)</a:t>
            </a:r>
          </a:p>
          <a:p>
            <a:r>
              <a:rPr lang="en-US" dirty="0"/>
              <a:t>Oliver Hazard Perry</a:t>
            </a:r>
          </a:p>
          <a:p>
            <a:r>
              <a:rPr lang="en-US" dirty="0"/>
              <a:t>Battle of Lake Erie</a:t>
            </a:r>
          </a:p>
          <a:p>
            <a:r>
              <a:rPr lang="en-US" dirty="0"/>
              <a:t>Battle of Bladensburg</a:t>
            </a:r>
          </a:p>
          <a:p>
            <a:r>
              <a:rPr lang="en-US" dirty="0"/>
              <a:t>Fort McHenry</a:t>
            </a:r>
          </a:p>
        </p:txBody>
      </p:sp>
    </p:spTree>
    <p:extLst>
      <p:ext uri="{BB962C8B-B14F-4D97-AF65-F5344CB8AC3E}">
        <p14:creationId xmlns:p14="http://schemas.microsoft.com/office/powerpoint/2010/main" val="321570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1F81D2-7979-4DEE-A541-BC6DAF6ACDEB}"/>
              </a:ext>
            </a:extLst>
          </p:cNvPr>
          <p:cNvSpPr>
            <a:spLocks noGrp="1"/>
          </p:cNvSpPr>
          <p:nvPr>
            <p:ph idx="1"/>
          </p:nvPr>
        </p:nvSpPr>
        <p:spPr/>
        <p:txBody>
          <a:bodyPr/>
          <a:lstStyle/>
          <a:p>
            <a:r>
              <a:rPr lang="en-US" dirty="0">
                <a:solidFill>
                  <a:srgbClr val="FF0000"/>
                </a:solidFill>
              </a:rPr>
              <a:t>Farmers were the basis of the country.</a:t>
            </a:r>
          </a:p>
          <a:p>
            <a:r>
              <a:rPr lang="en-US" dirty="0"/>
              <a:t>Man was essentially good.</a:t>
            </a:r>
          </a:p>
          <a:p>
            <a:r>
              <a:rPr lang="en-US" dirty="0"/>
              <a:t>A world of small governments without standing armies or debts was the ideal.</a:t>
            </a:r>
          </a:p>
          <a:p>
            <a:r>
              <a:rPr lang="en-US" dirty="0"/>
              <a:t>Leadership should govern with the common man in mind.</a:t>
            </a:r>
          </a:p>
        </p:txBody>
      </p:sp>
      <p:sp>
        <p:nvSpPr>
          <p:cNvPr id="3" name="Title 2">
            <a:extLst>
              <a:ext uri="{FF2B5EF4-FFF2-40B4-BE49-F238E27FC236}">
                <a16:creationId xmlns:a16="http://schemas.microsoft.com/office/drawing/2014/main" id="{075F6418-F90E-44F8-8F32-7AD94D7B284F}"/>
              </a:ext>
            </a:extLst>
          </p:cNvPr>
          <p:cNvSpPr>
            <a:spLocks noGrp="1"/>
          </p:cNvSpPr>
          <p:nvPr>
            <p:ph type="title"/>
          </p:nvPr>
        </p:nvSpPr>
        <p:spPr/>
        <p:txBody>
          <a:bodyPr>
            <a:normAutofit/>
          </a:bodyPr>
          <a:lstStyle/>
          <a:p>
            <a:r>
              <a:rPr lang="en-US" sz="3600" dirty="0"/>
              <a:t>Nature of Jeffersonian Republicanism</a:t>
            </a:r>
          </a:p>
        </p:txBody>
      </p:sp>
    </p:spTree>
    <p:extLst>
      <p:ext uri="{BB962C8B-B14F-4D97-AF65-F5344CB8AC3E}">
        <p14:creationId xmlns:p14="http://schemas.microsoft.com/office/powerpoint/2010/main" val="251087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419600"/>
          </a:xfrm>
        </p:spPr>
        <p:txBody>
          <a:bodyPr>
            <a:normAutofit/>
          </a:bodyPr>
          <a:lstStyle/>
          <a:p>
            <a:r>
              <a:rPr lang="en-US" dirty="0"/>
              <a:t>Francis Scott Key</a:t>
            </a:r>
          </a:p>
          <a:p>
            <a:r>
              <a:rPr lang="en-US" dirty="0"/>
              <a:t>Andrew Jackson</a:t>
            </a:r>
          </a:p>
          <a:p>
            <a:r>
              <a:rPr lang="en-US" dirty="0"/>
              <a:t>Battle of New Orleans</a:t>
            </a:r>
          </a:p>
          <a:p>
            <a:r>
              <a:rPr lang="en-US" dirty="0"/>
              <a:t>Treaty of Ghent</a:t>
            </a:r>
          </a:p>
          <a:p>
            <a:r>
              <a:rPr lang="en-US" dirty="0"/>
              <a:t>James Monroe</a:t>
            </a:r>
          </a:p>
          <a:p>
            <a:r>
              <a:rPr lang="en-US" dirty="0"/>
              <a:t>Era of Good Feelings</a:t>
            </a:r>
          </a:p>
          <a:p>
            <a:r>
              <a:rPr lang="en-US" dirty="0"/>
              <a:t>Hartford Convention</a:t>
            </a:r>
          </a:p>
          <a:p>
            <a:r>
              <a:rPr lang="en-US" dirty="0"/>
              <a:t>John Quincy Adams</a:t>
            </a:r>
          </a:p>
          <a:p>
            <a:r>
              <a:rPr lang="en-US" dirty="0"/>
              <a:t>Adams-Onis Treaty</a:t>
            </a:r>
            <a:endParaRPr lang="en-US" i="1" dirty="0"/>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80"/>
            <a:ext cx="5341099" cy="4419600"/>
          </a:xfrm>
        </p:spPr>
        <p:txBody>
          <a:bodyPr>
            <a:normAutofit/>
          </a:bodyPr>
          <a:lstStyle/>
          <a:p>
            <a:r>
              <a:rPr lang="en-US" dirty="0"/>
              <a:t>Monroe Doctrine</a:t>
            </a:r>
          </a:p>
        </p:txBody>
      </p:sp>
    </p:spTree>
    <p:extLst>
      <p:ext uri="{BB962C8B-B14F-4D97-AF65-F5344CB8AC3E}">
        <p14:creationId xmlns:p14="http://schemas.microsoft.com/office/powerpoint/2010/main" val="33851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83D08-2C3E-49BB-BE76-B2488AD95F5B}"/>
              </a:ext>
            </a:extLst>
          </p:cNvPr>
          <p:cNvSpPr>
            <a:spLocks noGrp="1"/>
          </p:cNvSpPr>
          <p:nvPr>
            <p:ph idx="1"/>
          </p:nvPr>
        </p:nvSpPr>
        <p:spPr/>
        <p:txBody>
          <a:bodyPr/>
          <a:lstStyle/>
          <a:p>
            <a:r>
              <a:rPr lang="en-US" dirty="0">
                <a:solidFill>
                  <a:srgbClr val="FF0000"/>
                </a:solidFill>
              </a:rPr>
              <a:t>The Republicans repealed the Judiciary Act of 1801 and let the Alien and Sedition Acts expire.</a:t>
            </a:r>
          </a:p>
          <a:p>
            <a:r>
              <a:rPr lang="en-US" dirty="0">
                <a:solidFill>
                  <a:srgbClr val="FF0000"/>
                </a:solidFill>
              </a:rPr>
              <a:t>Congress adopted the </a:t>
            </a:r>
            <a:r>
              <a:rPr lang="en-US" b="1" dirty="0">
                <a:solidFill>
                  <a:srgbClr val="FF0000"/>
                </a:solidFill>
              </a:rPr>
              <a:t>Twelfth Amendment</a:t>
            </a:r>
            <a:r>
              <a:rPr lang="en-US" dirty="0">
                <a:solidFill>
                  <a:srgbClr val="FF0000"/>
                </a:solidFill>
              </a:rPr>
              <a:t>, which enabled electors to cast separate ballots for president and vice president.</a:t>
            </a:r>
          </a:p>
          <a:p>
            <a:r>
              <a:rPr lang="en-US" dirty="0">
                <a:solidFill>
                  <a:srgbClr val="FF0000"/>
                </a:solidFill>
              </a:rPr>
              <a:t>Jefferson wanted to reduce taxes and eliminate the national debt.</a:t>
            </a:r>
          </a:p>
          <a:p>
            <a:endParaRPr lang="en-US" dirty="0">
              <a:solidFill>
                <a:srgbClr val="FF0000"/>
              </a:solidFill>
            </a:endParaRPr>
          </a:p>
        </p:txBody>
      </p:sp>
      <p:sp>
        <p:nvSpPr>
          <p:cNvPr id="3" name="Title 2">
            <a:extLst>
              <a:ext uri="{FF2B5EF4-FFF2-40B4-BE49-F238E27FC236}">
                <a16:creationId xmlns:a16="http://schemas.microsoft.com/office/drawing/2014/main" id="{FBB7F8B7-3409-4B41-B876-704559780868}"/>
              </a:ext>
            </a:extLst>
          </p:cNvPr>
          <p:cNvSpPr>
            <a:spLocks noGrp="1"/>
          </p:cNvSpPr>
          <p:nvPr>
            <p:ph type="title"/>
          </p:nvPr>
        </p:nvSpPr>
        <p:spPr/>
        <p:txBody>
          <a:bodyPr/>
          <a:lstStyle/>
          <a:p>
            <a:r>
              <a:rPr lang="en-US" dirty="0"/>
              <a:t>Making Changes</a:t>
            </a:r>
          </a:p>
        </p:txBody>
      </p:sp>
    </p:spTree>
    <p:extLst>
      <p:ext uri="{BB962C8B-B14F-4D97-AF65-F5344CB8AC3E}">
        <p14:creationId xmlns:p14="http://schemas.microsoft.com/office/powerpoint/2010/main" val="321129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1864</TotalTime>
  <Words>4080</Words>
  <Application>Microsoft Office PowerPoint</Application>
  <PresentationFormat>Widescreen</PresentationFormat>
  <Paragraphs>435</Paragraphs>
  <Slides>80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Calibri</vt:lpstr>
      <vt:lpstr>Corbel</vt:lpstr>
      <vt:lpstr>Rockwell</vt:lpstr>
      <vt:lpstr>RRFLA Y+ Minion Pro</vt:lpstr>
      <vt:lpstr>Tw Cen MT</vt:lpstr>
      <vt:lpstr>Wingdings</vt:lpstr>
      <vt:lpstr>Banded</vt:lpstr>
      <vt:lpstr>PowerPoint Presentation</vt:lpstr>
      <vt:lpstr>PowerPoint Presentation</vt:lpstr>
      <vt:lpstr>PowerPoint Presentation</vt:lpstr>
      <vt:lpstr>Big Ideas</vt:lpstr>
      <vt:lpstr>THE JEFFERSONIAN ERA</vt:lpstr>
      <vt:lpstr>The Revolution of 1800</vt:lpstr>
      <vt:lpstr>Guiding questions</vt:lpstr>
      <vt:lpstr>Nature of Jeffersonian Republicanism</vt:lpstr>
      <vt:lpstr>Making Changes</vt:lpstr>
      <vt:lpstr>John Marshall and the Supreme Court</vt:lpstr>
      <vt:lpstr>Marbury v. Madison</vt:lpstr>
      <vt:lpstr>Gibbons v. Ogden</vt:lpstr>
      <vt:lpstr>McCulloch v. Maryland</vt:lpstr>
      <vt:lpstr>Section review</vt:lpstr>
      <vt:lpstr>Section review</vt:lpstr>
      <vt:lpstr>Section review</vt:lpstr>
      <vt:lpstr>Jefferson and  Foreign Affairs</vt:lpstr>
      <vt:lpstr>Guiding questions</vt:lpstr>
      <vt:lpstr>To the Shores of Tripoli</vt:lpstr>
      <vt:lpstr>PowerPoint Presentation</vt:lpstr>
      <vt:lpstr>The Louisiana Purchase</vt:lpstr>
      <vt:lpstr>Exploring the New Lands</vt:lpstr>
      <vt:lpstr>Exploring the New Lands</vt:lpstr>
      <vt:lpstr>Exploring the New Lands</vt:lpstr>
      <vt:lpstr>PowerPoint Presentation</vt:lpstr>
      <vt:lpstr>Section review</vt:lpstr>
      <vt:lpstr>Section review</vt:lpstr>
      <vt:lpstr>Section review</vt:lpstr>
      <vt:lpstr>Indians and  the Northwest Territory</vt:lpstr>
      <vt:lpstr>Guiding questions</vt:lpstr>
      <vt:lpstr>Aaron Burr</vt:lpstr>
      <vt:lpstr>Fallen Timbers and the Opening of Ohio</vt:lpstr>
      <vt:lpstr>Fallen Timbers and the Opening of Ohio</vt:lpstr>
      <vt:lpstr>PowerPoint Presentation</vt:lpstr>
      <vt:lpstr>William Henry Harrison</vt:lpstr>
      <vt:lpstr>Tecumseh</vt:lpstr>
      <vt:lpstr>The Prophet</vt:lpstr>
      <vt:lpstr>The Battle of Tippecanoe</vt:lpstr>
      <vt:lpstr>Section review</vt:lpstr>
      <vt:lpstr>Section review</vt:lpstr>
      <vt:lpstr>Section review</vt:lpstr>
      <vt:lpstr>Section review</vt:lpstr>
      <vt:lpstr>War of 1812</vt:lpstr>
      <vt:lpstr>Guiding questions</vt:lpstr>
      <vt:lpstr>Worsening relations</vt:lpstr>
      <vt:lpstr>Worsening relations</vt:lpstr>
      <vt:lpstr>Worsening relations</vt:lpstr>
      <vt:lpstr>Worsening relations</vt:lpstr>
      <vt:lpstr>The war hawks</vt:lpstr>
      <vt:lpstr>Declaration, Division, and Disarray</vt:lpstr>
      <vt:lpstr>Disasters in Canada</vt:lpstr>
      <vt:lpstr>The War at Sea</vt:lpstr>
      <vt:lpstr>Recovery of the Northwest</vt:lpstr>
      <vt:lpstr>The British Drive for Victory</vt:lpstr>
      <vt:lpstr>The British Drive for Victory</vt:lpstr>
      <vt:lpstr>The British Drive for Victory</vt:lpstr>
      <vt:lpstr>“By the Dawn’s Early Light”</vt:lpstr>
      <vt:lpstr>PowerPoint Presentation</vt:lpstr>
      <vt:lpstr>The War in the South</vt:lpstr>
      <vt:lpstr>The War in the South</vt:lpstr>
      <vt:lpstr>The War in the South</vt:lpstr>
      <vt:lpstr>Results of the War</vt:lpstr>
      <vt:lpstr>Section review</vt:lpstr>
      <vt:lpstr>Section review</vt:lpstr>
      <vt:lpstr>Section review</vt:lpstr>
      <vt:lpstr>Section review</vt:lpstr>
      <vt:lpstr>The Era of Good Feelings</vt:lpstr>
      <vt:lpstr>Guiding questions</vt:lpstr>
      <vt:lpstr>The Era of Good Feelings</vt:lpstr>
      <vt:lpstr>Collapse of the Federalists</vt:lpstr>
      <vt:lpstr>Mending Fences with Britain</vt:lpstr>
      <vt:lpstr>Conflict in Florida</vt:lpstr>
      <vt:lpstr>The Monroe Doctrine</vt:lpstr>
      <vt:lpstr>Section review</vt:lpstr>
      <vt:lpstr>Section review</vt:lpstr>
      <vt:lpstr>Section review</vt:lpstr>
      <vt:lpstr>Section review</vt:lpstr>
      <vt:lpstr>People, Places, and Things to Remember</vt:lpstr>
      <vt:lpstr>People, Places, and Things to Remember</vt:lpstr>
      <vt:lpstr>People, Places, and Things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Bowers`</dc:creator>
  <cp:lastModifiedBy>Sue</cp:lastModifiedBy>
  <cp:revision>47</cp:revision>
  <dcterms:created xsi:type="dcterms:W3CDTF">2020-10-08T12:06:44Z</dcterms:created>
  <dcterms:modified xsi:type="dcterms:W3CDTF">2022-11-07T16:57:17Z</dcterms:modified>
</cp:coreProperties>
</file>