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381" r:id="rId2"/>
    <p:sldId id="257" r:id="rId3"/>
    <p:sldId id="653" r:id="rId4"/>
    <p:sldId id="643" r:id="rId5"/>
    <p:sldId id="384" r:id="rId6"/>
    <p:sldId id="654" r:id="rId7"/>
    <p:sldId id="655" r:id="rId8"/>
    <p:sldId id="656" r:id="rId9"/>
    <p:sldId id="657" r:id="rId10"/>
    <p:sldId id="604" r:id="rId11"/>
    <p:sldId id="658" r:id="rId12"/>
    <p:sldId id="659" r:id="rId13"/>
    <p:sldId id="667" r:id="rId14"/>
    <p:sldId id="666" r:id="rId15"/>
    <p:sldId id="660" r:id="rId16"/>
    <p:sldId id="661" r:id="rId17"/>
    <p:sldId id="662" r:id="rId18"/>
    <p:sldId id="668" r:id="rId19"/>
    <p:sldId id="669" r:id="rId20"/>
    <p:sldId id="663" r:id="rId21"/>
    <p:sldId id="670" r:id="rId22"/>
    <p:sldId id="671" r:id="rId23"/>
    <p:sldId id="664" r:id="rId24"/>
    <p:sldId id="672" r:id="rId25"/>
    <p:sldId id="665" r:id="rId26"/>
    <p:sldId id="673" r:id="rId27"/>
    <p:sldId id="593" r:id="rId28"/>
    <p:sldId id="674" r:id="rId29"/>
    <p:sldId id="675" r:id="rId30"/>
    <p:sldId id="676" r:id="rId31"/>
    <p:sldId id="677" r:id="rId32"/>
    <p:sldId id="649" r:id="rId33"/>
    <p:sldId id="678" r:id="rId34"/>
    <p:sldId id="679" r:id="rId35"/>
    <p:sldId id="680" r:id="rId36"/>
    <p:sldId id="681" r:id="rId37"/>
    <p:sldId id="682" r:id="rId38"/>
    <p:sldId id="688" r:id="rId39"/>
    <p:sldId id="689" r:id="rId40"/>
    <p:sldId id="690" r:id="rId41"/>
    <p:sldId id="683" r:id="rId42"/>
    <p:sldId id="691" r:id="rId43"/>
    <p:sldId id="692" r:id="rId44"/>
    <p:sldId id="684" r:id="rId45"/>
    <p:sldId id="685" r:id="rId46"/>
    <p:sldId id="693" r:id="rId47"/>
    <p:sldId id="694" r:id="rId48"/>
    <p:sldId id="695" r:id="rId49"/>
    <p:sldId id="696" r:id="rId50"/>
    <p:sldId id="697" r:id="rId51"/>
    <p:sldId id="686" r:id="rId52"/>
    <p:sldId id="698" r:id="rId53"/>
    <p:sldId id="699" r:id="rId54"/>
    <p:sldId id="700" r:id="rId55"/>
    <p:sldId id="650" r:id="rId56"/>
    <p:sldId id="707" r:id="rId57"/>
    <p:sldId id="708" r:id="rId58"/>
    <p:sldId id="709" r:id="rId59"/>
    <p:sldId id="702" r:id="rId60"/>
    <p:sldId id="703" r:id="rId61"/>
    <p:sldId id="704" r:id="rId62"/>
    <p:sldId id="705" r:id="rId63"/>
    <p:sldId id="706" r:id="rId64"/>
    <p:sldId id="710" r:id="rId65"/>
    <p:sldId id="711" r:id="rId66"/>
    <p:sldId id="712" r:id="rId67"/>
    <p:sldId id="713" r:id="rId68"/>
    <p:sldId id="714" r:id="rId69"/>
    <p:sldId id="715" r:id="rId70"/>
    <p:sldId id="716" r:id="rId71"/>
    <p:sldId id="635" r:id="rId72"/>
    <p:sldId id="651" r:id="rId73"/>
    <p:sldId id="652"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0054A6"/>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782CA-A3DE-C3FB-125D-CFC4CD3FADBD}" v="352" dt="2020-10-08T11:36:21.937"/>
    <p1510:client id="{A1075D0C-2ADF-4D98-B7E4-5F602BCBE049}" v="1716" dt="2020-10-08T15:03:50.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485" autoAdjust="0"/>
  </p:normalViewPr>
  <p:slideViewPr>
    <p:cSldViewPr snapToGrid="0" showGuides="1">
      <p:cViewPr varScale="1">
        <p:scale>
          <a:sx n="69" d="100"/>
          <a:sy n="69" d="100"/>
        </p:scale>
        <p:origin x="780" y="72"/>
      </p:cViewPr>
      <p:guideLst>
        <p:guide orient="horz" pos="2160"/>
        <p:guide pos="3864"/>
      </p:guideLst>
    </p:cSldViewPr>
  </p:slideViewPr>
  <p:notesTextViewPr>
    <p:cViewPr>
      <p:scale>
        <a:sx n="1" d="1"/>
        <a:sy n="1" d="1"/>
      </p:scale>
      <p:origin x="0" y="0"/>
    </p:cViewPr>
  </p:notesTextViewPr>
  <p:sorterViewPr>
    <p:cViewPr>
      <p:scale>
        <a:sx n="130" d="100"/>
        <a:sy n="130" d="100"/>
      </p:scale>
      <p:origin x="0" y="-326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wers, Hannah" userId="S::hbowers@bjupress.com::4e794368-14a7-44be-9e65-3d0666a891a0" providerId="AD" clId="Web-{41B782CA-A3DE-C3FB-125D-CFC4CD3FADBD}"/>
    <pc:docChg chg="addSld delSld modSld">
      <pc:chgData name="Bowers, Hannah" userId="S::hbowers@bjupress.com::4e794368-14a7-44be-9e65-3d0666a891a0" providerId="AD" clId="Web-{41B782CA-A3DE-C3FB-125D-CFC4CD3FADBD}" dt="2020-10-08T11:36:21.937" v="349" actId="20577"/>
      <pc:docMkLst>
        <pc:docMk/>
      </pc:docMkLst>
      <pc:sldChg chg="modSp">
        <pc:chgData name="Bowers, Hannah" userId="S::hbowers@bjupress.com::4e794368-14a7-44be-9e65-3d0666a891a0" providerId="AD" clId="Web-{41B782CA-A3DE-C3FB-125D-CFC4CD3FADBD}" dt="2020-10-08T11:35:33.686" v="319" actId="20577"/>
        <pc:sldMkLst>
          <pc:docMk/>
          <pc:sldMk cId="3867463540" sldId="257"/>
        </pc:sldMkLst>
        <pc:spChg chg="mod">
          <ac:chgData name="Bowers, Hannah" userId="S::hbowers@bjupress.com::4e794368-14a7-44be-9e65-3d0666a891a0" providerId="AD" clId="Web-{41B782CA-A3DE-C3FB-125D-CFC4CD3FADBD}" dt="2020-10-08T11:35:33.686" v="319" actId="20577"/>
          <ac:spMkLst>
            <pc:docMk/>
            <pc:sldMk cId="3867463540" sldId="257"/>
            <ac:spMk id="3" creationId="{64424419-454F-476E-881E-68E454DE169C}"/>
          </ac:spMkLst>
        </pc:spChg>
      </pc:sldChg>
      <pc:sldChg chg="modSp">
        <pc:chgData name="Bowers, Hannah" userId="S::hbowers@bjupress.com::4e794368-14a7-44be-9e65-3d0666a891a0" providerId="AD" clId="Web-{41B782CA-A3DE-C3FB-125D-CFC4CD3FADBD}" dt="2020-10-08T11:33:46.886" v="20" actId="20577"/>
        <pc:sldMkLst>
          <pc:docMk/>
          <pc:sldMk cId="4276699566" sldId="381"/>
        </pc:sldMkLst>
        <pc:spChg chg="mod">
          <ac:chgData name="Bowers, Hannah" userId="S::hbowers@bjupress.com::4e794368-14a7-44be-9e65-3d0666a891a0" providerId="AD" clId="Web-{41B782CA-A3DE-C3FB-125D-CFC4CD3FADBD}" dt="2020-10-08T11:33:46.886" v="20" actId="20577"/>
          <ac:spMkLst>
            <pc:docMk/>
            <pc:sldMk cId="4276699566" sldId="381"/>
            <ac:spMk id="5" creationId="{C69E321E-072A-4453-9DA5-35FC9C383A64}"/>
          </ac:spMkLst>
        </pc:spChg>
      </pc:sldChg>
      <pc:sldChg chg="modSp">
        <pc:chgData name="Bowers, Hannah" userId="S::hbowers@bjupress.com::4e794368-14a7-44be-9e65-3d0666a891a0" providerId="AD" clId="Web-{41B782CA-A3DE-C3FB-125D-CFC4CD3FADBD}" dt="2020-10-08T11:35:40.171" v="330" actId="20577"/>
        <pc:sldMkLst>
          <pc:docMk/>
          <pc:sldMk cId="3307902192" sldId="412"/>
        </pc:sldMkLst>
        <pc:spChg chg="mod">
          <ac:chgData name="Bowers, Hannah" userId="S::hbowers@bjupress.com::4e794368-14a7-44be-9e65-3d0666a891a0" providerId="AD" clId="Web-{41B782CA-A3DE-C3FB-125D-CFC4CD3FADBD}" dt="2020-10-08T11:35:40.171" v="330" actId="20577"/>
          <ac:spMkLst>
            <pc:docMk/>
            <pc:sldMk cId="3307902192" sldId="412"/>
            <ac:spMk id="2" creationId="{C0FE052C-2B8B-4E09-BAA3-2737020397D0}"/>
          </ac:spMkLst>
        </pc:spChg>
      </pc:sldChg>
      <pc:sldChg chg="del">
        <pc:chgData name="Bowers, Hannah" userId="S::hbowers@bjupress.com::4e794368-14a7-44be-9e65-3d0666a891a0" providerId="AD" clId="Web-{41B782CA-A3DE-C3FB-125D-CFC4CD3FADBD}" dt="2020-10-08T11:34:18.715" v="38"/>
        <pc:sldMkLst>
          <pc:docMk/>
          <pc:sldMk cId="2863347705" sldId="590"/>
        </pc:sldMkLst>
      </pc:sldChg>
      <pc:sldChg chg="del">
        <pc:chgData name="Bowers, Hannah" userId="S::hbowers@bjupress.com::4e794368-14a7-44be-9e65-3d0666a891a0" providerId="AD" clId="Web-{41B782CA-A3DE-C3FB-125D-CFC4CD3FADBD}" dt="2020-10-08T11:34:18.747" v="65"/>
        <pc:sldMkLst>
          <pc:docMk/>
          <pc:sldMk cId="3642169169" sldId="605"/>
        </pc:sldMkLst>
      </pc:sldChg>
      <pc:sldChg chg="del">
        <pc:chgData name="Bowers, Hannah" userId="S::hbowers@bjupress.com::4e794368-14a7-44be-9e65-3d0666a891a0" providerId="AD" clId="Web-{41B782CA-A3DE-C3FB-125D-CFC4CD3FADBD}" dt="2020-10-08T11:34:18.731" v="48"/>
        <pc:sldMkLst>
          <pc:docMk/>
          <pc:sldMk cId="2764478588" sldId="606"/>
        </pc:sldMkLst>
      </pc:sldChg>
      <pc:sldChg chg="del">
        <pc:chgData name="Bowers, Hannah" userId="S::hbowers@bjupress.com::4e794368-14a7-44be-9e65-3d0666a891a0" providerId="AD" clId="Web-{41B782CA-A3DE-C3FB-125D-CFC4CD3FADBD}" dt="2020-10-08T11:34:20.497" v="69"/>
        <pc:sldMkLst>
          <pc:docMk/>
          <pc:sldMk cId="932747140" sldId="607"/>
        </pc:sldMkLst>
      </pc:sldChg>
      <pc:sldChg chg="del">
        <pc:chgData name="Bowers, Hannah" userId="S::hbowers@bjupress.com::4e794368-14a7-44be-9e65-3d0666a891a0" providerId="AD" clId="Web-{41B782CA-A3DE-C3FB-125D-CFC4CD3FADBD}" dt="2020-10-08T11:33:57.168" v="23"/>
        <pc:sldMkLst>
          <pc:docMk/>
          <pc:sldMk cId="768257413" sldId="608"/>
        </pc:sldMkLst>
      </pc:sldChg>
      <pc:sldChg chg="del">
        <pc:chgData name="Bowers, Hannah" userId="S::hbowers@bjupress.com::4e794368-14a7-44be-9e65-3d0666a891a0" providerId="AD" clId="Web-{41B782CA-A3DE-C3FB-125D-CFC4CD3FADBD}" dt="2020-10-08T11:34:01.715" v="24"/>
        <pc:sldMkLst>
          <pc:docMk/>
          <pc:sldMk cId="4121741247" sldId="611"/>
        </pc:sldMkLst>
      </pc:sldChg>
      <pc:sldChg chg="del">
        <pc:chgData name="Bowers, Hannah" userId="S::hbowers@bjupress.com::4e794368-14a7-44be-9e65-3d0666a891a0" providerId="AD" clId="Web-{41B782CA-A3DE-C3FB-125D-CFC4CD3FADBD}" dt="2020-10-08T11:34:08.387" v="31"/>
        <pc:sldMkLst>
          <pc:docMk/>
          <pc:sldMk cId="4080774264" sldId="612"/>
        </pc:sldMkLst>
      </pc:sldChg>
      <pc:sldChg chg="del">
        <pc:chgData name="Bowers, Hannah" userId="S::hbowers@bjupress.com::4e794368-14a7-44be-9e65-3d0666a891a0" providerId="AD" clId="Web-{41B782CA-A3DE-C3FB-125D-CFC4CD3FADBD}" dt="2020-10-08T11:34:08.387" v="29"/>
        <pc:sldMkLst>
          <pc:docMk/>
          <pc:sldMk cId="886170946" sldId="613"/>
        </pc:sldMkLst>
      </pc:sldChg>
      <pc:sldChg chg="del">
        <pc:chgData name="Bowers, Hannah" userId="S::hbowers@bjupress.com::4e794368-14a7-44be-9e65-3d0666a891a0" providerId="AD" clId="Web-{41B782CA-A3DE-C3FB-125D-CFC4CD3FADBD}" dt="2020-10-08T11:34:08.387" v="28"/>
        <pc:sldMkLst>
          <pc:docMk/>
          <pc:sldMk cId="1451843357" sldId="614"/>
        </pc:sldMkLst>
      </pc:sldChg>
      <pc:sldChg chg="del">
        <pc:chgData name="Bowers, Hannah" userId="S::hbowers@bjupress.com::4e794368-14a7-44be-9e65-3d0666a891a0" providerId="AD" clId="Web-{41B782CA-A3DE-C3FB-125D-CFC4CD3FADBD}" dt="2020-10-08T11:34:18.747" v="64"/>
        <pc:sldMkLst>
          <pc:docMk/>
          <pc:sldMk cId="888387607" sldId="615"/>
        </pc:sldMkLst>
      </pc:sldChg>
      <pc:sldChg chg="del">
        <pc:chgData name="Bowers, Hannah" userId="S::hbowers@bjupress.com::4e794368-14a7-44be-9e65-3d0666a891a0" providerId="AD" clId="Web-{41B782CA-A3DE-C3FB-125D-CFC4CD3FADBD}" dt="2020-10-08T11:34:18.747" v="63"/>
        <pc:sldMkLst>
          <pc:docMk/>
          <pc:sldMk cId="4117402429" sldId="616"/>
        </pc:sldMkLst>
      </pc:sldChg>
      <pc:sldChg chg="del">
        <pc:chgData name="Bowers, Hannah" userId="S::hbowers@bjupress.com::4e794368-14a7-44be-9e65-3d0666a891a0" providerId="AD" clId="Web-{41B782CA-A3DE-C3FB-125D-CFC4CD3FADBD}" dt="2020-10-08T11:34:18.747" v="62"/>
        <pc:sldMkLst>
          <pc:docMk/>
          <pc:sldMk cId="3555680430" sldId="617"/>
        </pc:sldMkLst>
      </pc:sldChg>
      <pc:sldChg chg="del">
        <pc:chgData name="Bowers, Hannah" userId="S::hbowers@bjupress.com::4e794368-14a7-44be-9e65-3d0666a891a0" providerId="AD" clId="Web-{41B782CA-A3DE-C3FB-125D-CFC4CD3FADBD}" dt="2020-10-08T11:34:18.747" v="60"/>
        <pc:sldMkLst>
          <pc:docMk/>
          <pc:sldMk cId="2578693379" sldId="618"/>
        </pc:sldMkLst>
      </pc:sldChg>
      <pc:sldChg chg="del">
        <pc:chgData name="Bowers, Hannah" userId="S::hbowers@bjupress.com::4e794368-14a7-44be-9e65-3d0666a891a0" providerId="AD" clId="Web-{41B782CA-A3DE-C3FB-125D-CFC4CD3FADBD}" dt="2020-10-08T11:34:18.731" v="57"/>
        <pc:sldMkLst>
          <pc:docMk/>
          <pc:sldMk cId="2315105573" sldId="619"/>
        </pc:sldMkLst>
      </pc:sldChg>
      <pc:sldChg chg="del">
        <pc:chgData name="Bowers, Hannah" userId="S::hbowers@bjupress.com::4e794368-14a7-44be-9e65-3d0666a891a0" providerId="AD" clId="Web-{41B782CA-A3DE-C3FB-125D-CFC4CD3FADBD}" dt="2020-10-08T11:34:18.731" v="56"/>
        <pc:sldMkLst>
          <pc:docMk/>
          <pc:sldMk cId="1000202165" sldId="620"/>
        </pc:sldMkLst>
      </pc:sldChg>
      <pc:sldChg chg="del">
        <pc:chgData name="Bowers, Hannah" userId="S::hbowers@bjupress.com::4e794368-14a7-44be-9e65-3d0666a891a0" providerId="AD" clId="Web-{41B782CA-A3DE-C3FB-125D-CFC4CD3FADBD}" dt="2020-10-08T11:34:18.731" v="55"/>
        <pc:sldMkLst>
          <pc:docMk/>
          <pc:sldMk cId="1574542283" sldId="622"/>
        </pc:sldMkLst>
      </pc:sldChg>
      <pc:sldChg chg="del">
        <pc:chgData name="Bowers, Hannah" userId="S::hbowers@bjupress.com::4e794368-14a7-44be-9e65-3d0666a891a0" providerId="AD" clId="Web-{41B782CA-A3DE-C3FB-125D-CFC4CD3FADBD}" dt="2020-10-08T11:34:18.731" v="54"/>
        <pc:sldMkLst>
          <pc:docMk/>
          <pc:sldMk cId="2450664047" sldId="627"/>
        </pc:sldMkLst>
      </pc:sldChg>
      <pc:sldChg chg="del">
        <pc:chgData name="Bowers, Hannah" userId="S::hbowers@bjupress.com::4e794368-14a7-44be-9e65-3d0666a891a0" providerId="AD" clId="Web-{41B782CA-A3DE-C3FB-125D-CFC4CD3FADBD}" dt="2020-10-08T11:34:18.731" v="47"/>
        <pc:sldMkLst>
          <pc:docMk/>
          <pc:sldMk cId="3738749825" sldId="628"/>
        </pc:sldMkLst>
      </pc:sldChg>
      <pc:sldChg chg="del">
        <pc:chgData name="Bowers, Hannah" userId="S::hbowers@bjupress.com::4e794368-14a7-44be-9e65-3d0666a891a0" providerId="AD" clId="Web-{41B782CA-A3DE-C3FB-125D-CFC4CD3FADBD}" dt="2020-10-08T11:34:18.731" v="45"/>
        <pc:sldMkLst>
          <pc:docMk/>
          <pc:sldMk cId="2000425116" sldId="629"/>
        </pc:sldMkLst>
      </pc:sldChg>
      <pc:sldChg chg="del">
        <pc:chgData name="Bowers, Hannah" userId="S::hbowers@bjupress.com::4e794368-14a7-44be-9e65-3d0666a891a0" providerId="AD" clId="Web-{41B782CA-A3DE-C3FB-125D-CFC4CD3FADBD}" dt="2020-10-08T11:34:18.715" v="41"/>
        <pc:sldMkLst>
          <pc:docMk/>
          <pc:sldMk cId="3596208844" sldId="630"/>
        </pc:sldMkLst>
      </pc:sldChg>
      <pc:sldChg chg="del">
        <pc:chgData name="Bowers, Hannah" userId="S::hbowers@bjupress.com::4e794368-14a7-44be-9e65-3d0666a891a0" providerId="AD" clId="Web-{41B782CA-A3DE-C3FB-125D-CFC4CD3FADBD}" dt="2020-10-08T11:34:18.715" v="39"/>
        <pc:sldMkLst>
          <pc:docMk/>
          <pc:sldMk cId="1546315071" sldId="631"/>
        </pc:sldMkLst>
      </pc:sldChg>
      <pc:sldChg chg="del">
        <pc:chgData name="Bowers, Hannah" userId="S::hbowers@bjupress.com::4e794368-14a7-44be-9e65-3d0666a891a0" providerId="AD" clId="Web-{41B782CA-A3DE-C3FB-125D-CFC4CD3FADBD}" dt="2020-10-08T11:34:01.715" v="26"/>
        <pc:sldMkLst>
          <pc:docMk/>
          <pc:sldMk cId="159501930" sldId="633"/>
        </pc:sldMkLst>
      </pc:sldChg>
      <pc:sldChg chg="modSp new">
        <pc:chgData name="Bowers, Hannah" userId="S::hbowers@bjupress.com::4e794368-14a7-44be-9e65-3d0666a891a0" providerId="AD" clId="Web-{41B782CA-A3DE-C3FB-125D-CFC4CD3FADBD}" dt="2020-10-08T11:36:00.578" v="336" actId="20577"/>
        <pc:sldMkLst>
          <pc:docMk/>
          <pc:sldMk cId="3957775280" sldId="633"/>
        </pc:sldMkLst>
        <pc:spChg chg="mod">
          <ac:chgData name="Bowers, Hannah" userId="S::hbowers@bjupress.com::4e794368-14a7-44be-9e65-3d0666a891a0" providerId="AD" clId="Web-{41B782CA-A3DE-C3FB-125D-CFC4CD3FADBD}" dt="2020-10-08T11:36:00.578" v="336" actId="20577"/>
          <ac:spMkLst>
            <pc:docMk/>
            <pc:sldMk cId="3957775280" sldId="633"/>
            <ac:spMk id="2" creationId="{059706EF-CA98-4243-BE55-C29423787549}"/>
          </ac:spMkLst>
        </pc:spChg>
      </pc:sldChg>
      <pc:sldChg chg="modSp add replId">
        <pc:chgData name="Bowers, Hannah" userId="S::hbowers@bjupress.com::4e794368-14a7-44be-9e65-3d0666a891a0" providerId="AD" clId="Web-{41B782CA-A3DE-C3FB-125D-CFC4CD3FADBD}" dt="2020-10-08T11:36:21.937" v="349" actId="20577"/>
        <pc:sldMkLst>
          <pc:docMk/>
          <pc:sldMk cId="3447064663" sldId="634"/>
        </pc:sldMkLst>
        <pc:spChg chg="mod">
          <ac:chgData name="Bowers, Hannah" userId="S::hbowers@bjupress.com::4e794368-14a7-44be-9e65-3d0666a891a0" providerId="AD" clId="Web-{41B782CA-A3DE-C3FB-125D-CFC4CD3FADBD}" dt="2020-10-08T11:36:21.937" v="349" actId="20577"/>
          <ac:spMkLst>
            <pc:docMk/>
            <pc:sldMk cId="3447064663" sldId="634"/>
            <ac:spMk id="2" creationId="{059706EF-CA98-4243-BE55-C29423787549}"/>
          </ac:spMkLst>
        </pc:spChg>
      </pc:sldChg>
      <pc:sldChg chg="del">
        <pc:chgData name="Bowers, Hannah" userId="S::hbowers@bjupress.com::4e794368-14a7-44be-9e65-3d0666a891a0" providerId="AD" clId="Web-{41B782CA-A3DE-C3FB-125D-CFC4CD3FADBD}" dt="2020-10-08T11:34:01.715" v="25"/>
        <pc:sldMkLst>
          <pc:docMk/>
          <pc:sldMk cId="643443430" sldId="643"/>
        </pc:sldMkLst>
      </pc:sldChg>
      <pc:sldChg chg="del">
        <pc:chgData name="Bowers, Hannah" userId="S::hbowers@bjupress.com::4e794368-14a7-44be-9e65-3d0666a891a0" providerId="AD" clId="Web-{41B782CA-A3DE-C3FB-125D-CFC4CD3FADBD}" dt="2020-10-08T11:34:08.387" v="33"/>
        <pc:sldMkLst>
          <pc:docMk/>
          <pc:sldMk cId="1530459659" sldId="644"/>
        </pc:sldMkLst>
      </pc:sldChg>
      <pc:sldChg chg="del">
        <pc:chgData name="Bowers, Hannah" userId="S::hbowers@bjupress.com::4e794368-14a7-44be-9e65-3d0666a891a0" providerId="AD" clId="Web-{41B782CA-A3DE-C3FB-125D-CFC4CD3FADBD}" dt="2020-10-08T11:34:08.403" v="35"/>
        <pc:sldMkLst>
          <pc:docMk/>
          <pc:sldMk cId="2507671285" sldId="645"/>
        </pc:sldMkLst>
      </pc:sldChg>
      <pc:sldChg chg="del">
        <pc:chgData name="Bowers, Hannah" userId="S::hbowers@bjupress.com::4e794368-14a7-44be-9e65-3d0666a891a0" providerId="AD" clId="Web-{41B782CA-A3DE-C3FB-125D-CFC4CD3FADBD}" dt="2020-10-08T11:34:08.387" v="34"/>
        <pc:sldMkLst>
          <pc:docMk/>
          <pc:sldMk cId="3764200661" sldId="646"/>
        </pc:sldMkLst>
      </pc:sldChg>
      <pc:sldChg chg="del">
        <pc:chgData name="Bowers, Hannah" userId="S::hbowers@bjupress.com::4e794368-14a7-44be-9e65-3d0666a891a0" providerId="AD" clId="Web-{41B782CA-A3DE-C3FB-125D-CFC4CD3FADBD}" dt="2020-10-08T11:34:08.387" v="32"/>
        <pc:sldMkLst>
          <pc:docMk/>
          <pc:sldMk cId="1797560235" sldId="647"/>
        </pc:sldMkLst>
      </pc:sldChg>
      <pc:sldChg chg="del">
        <pc:chgData name="Bowers, Hannah" userId="S::hbowers@bjupress.com::4e794368-14a7-44be-9e65-3d0666a891a0" providerId="AD" clId="Web-{41B782CA-A3DE-C3FB-125D-CFC4CD3FADBD}" dt="2020-10-08T11:34:08.387" v="30"/>
        <pc:sldMkLst>
          <pc:docMk/>
          <pc:sldMk cId="773436602" sldId="648"/>
        </pc:sldMkLst>
      </pc:sldChg>
      <pc:sldChg chg="del">
        <pc:chgData name="Bowers, Hannah" userId="S::hbowers@bjupress.com::4e794368-14a7-44be-9e65-3d0666a891a0" providerId="AD" clId="Web-{41B782CA-A3DE-C3FB-125D-CFC4CD3FADBD}" dt="2020-10-08T11:34:08.387" v="27"/>
        <pc:sldMkLst>
          <pc:docMk/>
          <pc:sldMk cId="2272047764" sldId="649"/>
        </pc:sldMkLst>
      </pc:sldChg>
      <pc:sldChg chg="del">
        <pc:chgData name="Bowers, Hannah" userId="S::hbowers@bjupress.com::4e794368-14a7-44be-9e65-3d0666a891a0" providerId="AD" clId="Web-{41B782CA-A3DE-C3FB-125D-CFC4CD3FADBD}" dt="2020-10-08T11:34:18.747" v="68"/>
        <pc:sldMkLst>
          <pc:docMk/>
          <pc:sldMk cId="2557689399" sldId="650"/>
        </pc:sldMkLst>
      </pc:sldChg>
      <pc:sldChg chg="del">
        <pc:chgData name="Bowers, Hannah" userId="S::hbowers@bjupress.com::4e794368-14a7-44be-9e65-3d0666a891a0" providerId="AD" clId="Web-{41B782CA-A3DE-C3FB-125D-CFC4CD3FADBD}" dt="2020-10-08T11:34:18.747" v="67"/>
        <pc:sldMkLst>
          <pc:docMk/>
          <pc:sldMk cId="1908085457" sldId="651"/>
        </pc:sldMkLst>
      </pc:sldChg>
      <pc:sldChg chg="del">
        <pc:chgData name="Bowers, Hannah" userId="S::hbowers@bjupress.com::4e794368-14a7-44be-9e65-3d0666a891a0" providerId="AD" clId="Web-{41B782CA-A3DE-C3FB-125D-CFC4CD3FADBD}" dt="2020-10-08T11:34:18.747" v="66"/>
        <pc:sldMkLst>
          <pc:docMk/>
          <pc:sldMk cId="3346627860" sldId="652"/>
        </pc:sldMkLst>
      </pc:sldChg>
      <pc:sldChg chg="del">
        <pc:chgData name="Bowers, Hannah" userId="S::hbowers@bjupress.com::4e794368-14a7-44be-9e65-3d0666a891a0" providerId="AD" clId="Web-{41B782CA-A3DE-C3FB-125D-CFC4CD3FADBD}" dt="2020-10-08T11:34:18.747" v="61"/>
        <pc:sldMkLst>
          <pc:docMk/>
          <pc:sldMk cId="2761063281" sldId="653"/>
        </pc:sldMkLst>
      </pc:sldChg>
      <pc:sldChg chg="del">
        <pc:chgData name="Bowers, Hannah" userId="S::hbowers@bjupress.com::4e794368-14a7-44be-9e65-3d0666a891a0" providerId="AD" clId="Web-{41B782CA-A3DE-C3FB-125D-CFC4CD3FADBD}" dt="2020-10-08T11:34:18.747" v="59"/>
        <pc:sldMkLst>
          <pc:docMk/>
          <pc:sldMk cId="4210726081" sldId="654"/>
        </pc:sldMkLst>
      </pc:sldChg>
      <pc:sldChg chg="del">
        <pc:chgData name="Bowers, Hannah" userId="S::hbowers@bjupress.com::4e794368-14a7-44be-9e65-3d0666a891a0" providerId="AD" clId="Web-{41B782CA-A3DE-C3FB-125D-CFC4CD3FADBD}" dt="2020-10-08T11:34:18.747" v="58"/>
        <pc:sldMkLst>
          <pc:docMk/>
          <pc:sldMk cId="1611471321" sldId="655"/>
        </pc:sldMkLst>
      </pc:sldChg>
      <pc:sldChg chg="del">
        <pc:chgData name="Bowers, Hannah" userId="S::hbowers@bjupress.com::4e794368-14a7-44be-9e65-3d0666a891a0" providerId="AD" clId="Web-{41B782CA-A3DE-C3FB-125D-CFC4CD3FADBD}" dt="2020-10-08T11:34:18.731" v="53"/>
        <pc:sldMkLst>
          <pc:docMk/>
          <pc:sldMk cId="4148467038" sldId="656"/>
        </pc:sldMkLst>
      </pc:sldChg>
      <pc:sldChg chg="del">
        <pc:chgData name="Bowers, Hannah" userId="S::hbowers@bjupress.com::4e794368-14a7-44be-9e65-3d0666a891a0" providerId="AD" clId="Web-{41B782CA-A3DE-C3FB-125D-CFC4CD3FADBD}" dt="2020-10-08T11:34:18.731" v="52"/>
        <pc:sldMkLst>
          <pc:docMk/>
          <pc:sldMk cId="399911736" sldId="657"/>
        </pc:sldMkLst>
      </pc:sldChg>
      <pc:sldChg chg="del">
        <pc:chgData name="Bowers, Hannah" userId="S::hbowers@bjupress.com::4e794368-14a7-44be-9e65-3d0666a891a0" providerId="AD" clId="Web-{41B782CA-A3DE-C3FB-125D-CFC4CD3FADBD}" dt="2020-10-08T11:34:18.731" v="51"/>
        <pc:sldMkLst>
          <pc:docMk/>
          <pc:sldMk cId="2544044696" sldId="658"/>
        </pc:sldMkLst>
      </pc:sldChg>
      <pc:sldChg chg="del">
        <pc:chgData name="Bowers, Hannah" userId="S::hbowers@bjupress.com::4e794368-14a7-44be-9e65-3d0666a891a0" providerId="AD" clId="Web-{41B782CA-A3DE-C3FB-125D-CFC4CD3FADBD}" dt="2020-10-08T11:34:18.731" v="50"/>
        <pc:sldMkLst>
          <pc:docMk/>
          <pc:sldMk cId="3417804784" sldId="659"/>
        </pc:sldMkLst>
      </pc:sldChg>
      <pc:sldChg chg="del">
        <pc:chgData name="Bowers, Hannah" userId="S::hbowers@bjupress.com::4e794368-14a7-44be-9e65-3d0666a891a0" providerId="AD" clId="Web-{41B782CA-A3DE-C3FB-125D-CFC4CD3FADBD}" dt="2020-10-08T11:34:18.731" v="49"/>
        <pc:sldMkLst>
          <pc:docMk/>
          <pc:sldMk cId="3951648223" sldId="660"/>
        </pc:sldMkLst>
      </pc:sldChg>
      <pc:sldChg chg="del">
        <pc:chgData name="Bowers, Hannah" userId="S::hbowers@bjupress.com::4e794368-14a7-44be-9e65-3d0666a891a0" providerId="AD" clId="Web-{41B782CA-A3DE-C3FB-125D-CFC4CD3FADBD}" dt="2020-10-08T11:34:18.731" v="46"/>
        <pc:sldMkLst>
          <pc:docMk/>
          <pc:sldMk cId="3918311308" sldId="661"/>
        </pc:sldMkLst>
      </pc:sldChg>
      <pc:sldChg chg="del">
        <pc:chgData name="Bowers, Hannah" userId="S::hbowers@bjupress.com::4e794368-14a7-44be-9e65-3d0666a891a0" providerId="AD" clId="Web-{41B782CA-A3DE-C3FB-125D-CFC4CD3FADBD}" dt="2020-10-08T11:34:18.731" v="44"/>
        <pc:sldMkLst>
          <pc:docMk/>
          <pc:sldMk cId="4281858234" sldId="662"/>
        </pc:sldMkLst>
      </pc:sldChg>
      <pc:sldChg chg="del">
        <pc:chgData name="Bowers, Hannah" userId="S::hbowers@bjupress.com::4e794368-14a7-44be-9e65-3d0666a891a0" providerId="AD" clId="Web-{41B782CA-A3DE-C3FB-125D-CFC4CD3FADBD}" dt="2020-10-08T11:34:18.715" v="43"/>
        <pc:sldMkLst>
          <pc:docMk/>
          <pc:sldMk cId="3123472944" sldId="663"/>
        </pc:sldMkLst>
      </pc:sldChg>
      <pc:sldChg chg="del">
        <pc:chgData name="Bowers, Hannah" userId="S::hbowers@bjupress.com::4e794368-14a7-44be-9e65-3d0666a891a0" providerId="AD" clId="Web-{41B782CA-A3DE-C3FB-125D-CFC4CD3FADBD}" dt="2020-10-08T11:34:18.715" v="42"/>
        <pc:sldMkLst>
          <pc:docMk/>
          <pc:sldMk cId="1404666675" sldId="664"/>
        </pc:sldMkLst>
      </pc:sldChg>
      <pc:sldChg chg="del">
        <pc:chgData name="Bowers, Hannah" userId="S::hbowers@bjupress.com::4e794368-14a7-44be-9e65-3d0666a891a0" providerId="AD" clId="Web-{41B782CA-A3DE-C3FB-125D-CFC4CD3FADBD}" dt="2020-10-08T11:34:18.715" v="40"/>
        <pc:sldMkLst>
          <pc:docMk/>
          <pc:sldMk cId="4283970038" sldId="665"/>
        </pc:sldMkLst>
      </pc:sldChg>
      <pc:sldChg chg="del">
        <pc:chgData name="Bowers, Hannah" userId="S::hbowers@bjupress.com::4e794368-14a7-44be-9e65-3d0666a891a0" providerId="AD" clId="Web-{41B782CA-A3DE-C3FB-125D-CFC4CD3FADBD}" dt="2020-10-08T11:34:18.715" v="37"/>
        <pc:sldMkLst>
          <pc:docMk/>
          <pc:sldMk cId="2834276512" sldId="666"/>
        </pc:sldMkLst>
      </pc:sldChg>
      <pc:sldChg chg="del">
        <pc:chgData name="Bowers, Hannah" userId="S::hbowers@bjupress.com::4e794368-14a7-44be-9e65-3d0666a891a0" providerId="AD" clId="Web-{41B782CA-A3DE-C3FB-125D-CFC4CD3FADBD}" dt="2020-10-08T11:34:18.715" v="36"/>
        <pc:sldMkLst>
          <pc:docMk/>
          <pc:sldMk cId="2167198748" sldId="667"/>
        </pc:sldMkLst>
      </pc:sldChg>
    </pc:docChg>
  </pc:docChgLst>
  <pc:docChgLst>
    <pc:chgData name="Hannah" userId="4e794368-14a7-44be-9e65-3d0666a891a0" providerId="ADAL" clId="{A1075D0C-2ADF-4D98-B7E4-5F602BCBE049}"/>
    <pc:docChg chg="undo custSel mod addSld delSld modSld sldOrd delMainMaster">
      <pc:chgData name="Hannah" userId="4e794368-14a7-44be-9e65-3d0666a891a0" providerId="ADAL" clId="{A1075D0C-2ADF-4D98-B7E4-5F602BCBE049}" dt="2020-10-08T15:03:50.036" v="5716"/>
      <pc:docMkLst>
        <pc:docMk/>
      </pc:docMkLst>
      <pc:sldChg chg="modSp modAnim">
        <pc:chgData name="Hannah" userId="4e794368-14a7-44be-9e65-3d0666a891a0" providerId="ADAL" clId="{A1075D0C-2ADF-4D98-B7E4-5F602BCBE049}" dt="2020-10-08T11:42:31.249" v="761" actId="20577"/>
        <pc:sldMkLst>
          <pc:docMk/>
          <pc:sldMk cId="2958711699" sldId="384"/>
        </pc:sldMkLst>
        <pc:spChg chg="mod">
          <ac:chgData name="Hannah" userId="4e794368-14a7-44be-9e65-3d0666a891a0" providerId="ADAL" clId="{A1075D0C-2ADF-4D98-B7E4-5F602BCBE049}" dt="2020-10-08T11:42:31.249" v="761" actId="20577"/>
          <ac:spMkLst>
            <pc:docMk/>
            <pc:sldMk cId="2958711699" sldId="384"/>
            <ac:spMk id="3" creationId="{8EB28912-D815-487D-B472-110D300614C3}"/>
          </ac:spMkLst>
        </pc:spChg>
      </pc:sldChg>
      <pc:sldChg chg="modSp modAnim">
        <pc:chgData name="Hannah" userId="4e794368-14a7-44be-9e65-3d0666a891a0" providerId="ADAL" clId="{A1075D0C-2ADF-4D98-B7E4-5F602BCBE049}" dt="2020-10-08T11:40:16.661" v="317" actId="20577"/>
        <pc:sldMkLst>
          <pc:docMk/>
          <pc:sldMk cId="487783287" sldId="431"/>
        </pc:sldMkLst>
        <pc:spChg chg="mod">
          <ac:chgData name="Hannah" userId="4e794368-14a7-44be-9e65-3d0666a891a0" providerId="ADAL" clId="{A1075D0C-2ADF-4D98-B7E4-5F602BCBE049}" dt="2020-10-08T11:39:31.644" v="142" actId="20577"/>
          <ac:spMkLst>
            <pc:docMk/>
            <pc:sldMk cId="487783287" sldId="431"/>
            <ac:spMk id="3" creationId="{1DF6FF8A-D5A1-456A-B9FC-29AE2647475C}"/>
          </ac:spMkLst>
        </pc:spChg>
        <pc:spChg chg="mod">
          <ac:chgData name="Hannah" userId="4e794368-14a7-44be-9e65-3d0666a891a0" providerId="ADAL" clId="{A1075D0C-2ADF-4D98-B7E4-5F602BCBE049}" dt="2020-10-08T11:40:16.661" v="317" actId="20577"/>
          <ac:spMkLst>
            <pc:docMk/>
            <pc:sldMk cId="487783287" sldId="431"/>
            <ac:spMk id="4" creationId="{BDEA4132-6CF1-47AE-8B3E-02214E3A9BA9}"/>
          </ac:spMkLst>
        </pc:spChg>
      </pc:sldChg>
      <pc:sldChg chg="addSp delSp modSp mod ord modAnim">
        <pc:chgData name="Hannah" userId="4e794368-14a7-44be-9e65-3d0666a891a0" providerId="ADAL" clId="{A1075D0C-2ADF-4D98-B7E4-5F602BCBE049}" dt="2020-10-08T14:20:31.080" v="4120"/>
        <pc:sldMkLst>
          <pc:docMk/>
          <pc:sldMk cId="3103224128" sldId="593"/>
        </pc:sldMkLst>
        <pc:spChg chg="mod">
          <ac:chgData name="Hannah" userId="4e794368-14a7-44be-9e65-3d0666a891a0" providerId="ADAL" clId="{A1075D0C-2ADF-4D98-B7E4-5F602BCBE049}" dt="2020-10-08T14:19:49.184" v="4118" actId="12789"/>
          <ac:spMkLst>
            <pc:docMk/>
            <pc:sldMk cId="3103224128" sldId="593"/>
            <ac:spMk id="2" creationId="{13DDCF68-75D6-465C-81C4-3A00602272C3}"/>
          </ac:spMkLst>
        </pc:spChg>
        <pc:picChg chg="add del">
          <ac:chgData name="Hannah" userId="4e794368-14a7-44be-9e65-3d0666a891a0" providerId="ADAL" clId="{A1075D0C-2ADF-4D98-B7E4-5F602BCBE049}" dt="2020-10-08T14:20:31.080" v="4120"/>
          <ac:picMkLst>
            <pc:docMk/>
            <pc:sldMk cId="3103224128" sldId="593"/>
            <ac:picMk id="4" creationId="{7BD9AEDE-0A32-4E70-B9EC-EC90F6579B81}"/>
          </ac:picMkLst>
        </pc:picChg>
      </pc:sldChg>
      <pc:sldChg chg="ord">
        <pc:chgData name="Hannah" userId="4e794368-14a7-44be-9e65-3d0666a891a0" providerId="ADAL" clId="{A1075D0C-2ADF-4D98-B7E4-5F602BCBE049}" dt="2020-10-08T14:47:31.889" v="5167"/>
        <pc:sldMkLst>
          <pc:docMk/>
          <pc:sldMk cId="1298148211" sldId="604"/>
        </pc:sldMkLst>
      </pc:sldChg>
      <pc:sldChg chg="del">
        <pc:chgData name="Hannah" userId="4e794368-14a7-44be-9e65-3d0666a891a0" providerId="ADAL" clId="{A1075D0C-2ADF-4D98-B7E4-5F602BCBE049}" dt="2020-10-08T12:02:28.263" v="1331" actId="47"/>
        <pc:sldMkLst>
          <pc:docMk/>
          <pc:sldMk cId="1334597112" sldId="632"/>
        </pc:sldMkLst>
      </pc:sldChg>
      <pc:sldChg chg="modSp add modAnim">
        <pc:chgData name="Hannah" userId="4e794368-14a7-44be-9e65-3d0666a891a0" providerId="ADAL" clId="{A1075D0C-2ADF-4D98-B7E4-5F602BCBE049}" dt="2020-10-08T11:41:45.519" v="576" actId="20577"/>
        <pc:sldMkLst>
          <pc:docMk/>
          <pc:sldMk cId="2633999842" sldId="635"/>
        </pc:sldMkLst>
        <pc:spChg chg="mod">
          <ac:chgData name="Hannah" userId="4e794368-14a7-44be-9e65-3d0666a891a0" providerId="ADAL" clId="{A1075D0C-2ADF-4D98-B7E4-5F602BCBE049}" dt="2020-10-08T11:41:23.187" v="486" actId="20577"/>
          <ac:spMkLst>
            <pc:docMk/>
            <pc:sldMk cId="2633999842" sldId="635"/>
            <ac:spMk id="3" creationId="{1DF6FF8A-D5A1-456A-B9FC-29AE2647475C}"/>
          </ac:spMkLst>
        </pc:spChg>
        <pc:spChg chg="mod">
          <ac:chgData name="Hannah" userId="4e794368-14a7-44be-9e65-3d0666a891a0" providerId="ADAL" clId="{A1075D0C-2ADF-4D98-B7E4-5F602BCBE049}" dt="2020-10-08T11:41:45.519" v="576" actId="20577"/>
          <ac:spMkLst>
            <pc:docMk/>
            <pc:sldMk cId="2633999842" sldId="635"/>
            <ac:spMk id="4" creationId="{BDEA4132-6CF1-47AE-8B3E-02214E3A9BA9}"/>
          </ac:spMkLst>
        </pc:spChg>
      </pc:sldChg>
      <pc:sldChg chg="addSp delSp modSp new del mod setBg setClrOvrMap">
        <pc:chgData name="Hannah" userId="4e794368-14a7-44be-9e65-3d0666a891a0" providerId="ADAL" clId="{A1075D0C-2ADF-4D98-B7E4-5F602BCBE049}" dt="2020-10-08T11:49:24.605" v="833" actId="47"/>
        <pc:sldMkLst>
          <pc:docMk/>
          <pc:sldMk cId="1485219321" sldId="636"/>
        </pc:sldMkLst>
        <pc:spChg chg="mod">
          <ac:chgData name="Hannah" userId="4e794368-14a7-44be-9e65-3d0666a891a0" providerId="ADAL" clId="{A1075D0C-2ADF-4D98-B7E4-5F602BCBE049}" dt="2020-10-08T11:48:04.808" v="826" actId="14100"/>
          <ac:spMkLst>
            <pc:docMk/>
            <pc:sldMk cId="1485219321" sldId="636"/>
            <ac:spMk id="2" creationId="{F6787384-63BB-44BE-A78D-9D1F3006F1A7}"/>
          </ac:spMkLst>
        </pc:spChg>
        <pc:spChg chg="add del mod">
          <ac:chgData name="Hannah" userId="4e794368-14a7-44be-9e65-3d0666a891a0" providerId="ADAL" clId="{A1075D0C-2ADF-4D98-B7E4-5F602BCBE049}" dt="2020-10-08T11:47:19.811" v="815" actId="478"/>
          <ac:spMkLst>
            <pc:docMk/>
            <pc:sldMk cId="1485219321" sldId="636"/>
            <ac:spMk id="4" creationId="{EF67FCF7-B7A0-4D42-803D-ED2F25FC6AD0}"/>
          </ac:spMkLst>
        </pc:spChg>
        <pc:spChg chg="add mod">
          <ac:chgData name="Hannah" userId="4e794368-14a7-44be-9e65-3d0666a891a0" providerId="ADAL" clId="{A1075D0C-2ADF-4D98-B7E4-5F602BCBE049}" dt="2020-10-08T11:46:59.204" v="801" actId="207"/>
          <ac:spMkLst>
            <pc:docMk/>
            <pc:sldMk cId="1485219321" sldId="636"/>
            <ac:spMk id="9" creationId="{39092AA5-C0EF-4425-821A-AEE67A841DD1}"/>
          </ac:spMkLst>
        </pc:spChg>
        <pc:spChg chg="add mod">
          <ac:chgData name="Hannah" userId="4e794368-14a7-44be-9e65-3d0666a891a0" providerId="ADAL" clId="{A1075D0C-2ADF-4D98-B7E4-5F602BCBE049}" dt="2020-10-08T11:47:43.850" v="822" actId="122"/>
          <ac:spMkLst>
            <pc:docMk/>
            <pc:sldMk cId="1485219321" sldId="636"/>
            <ac:spMk id="12" creationId="{0833EE91-5744-4A48-B573-3F1EED6D102A}"/>
          </ac:spMkLst>
        </pc:spChg>
        <pc:spChg chg="add">
          <ac:chgData name="Hannah" userId="4e794368-14a7-44be-9e65-3d0666a891a0" providerId="ADAL" clId="{A1075D0C-2ADF-4D98-B7E4-5F602BCBE049}" dt="2020-10-08T11:45:26.317" v="781" actId="26606"/>
          <ac:spMkLst>
            <pc:docMk/>
            <pc:sldMk cId="1485219321" sldId="636"/>
            <ac:spMk id="71" creationId="{5F9F5EB8-AB42-47FD-8F4A-176C0A4B1B0A}"/>
          </ac:spMkLst>
        </pc:spChg>
        <pc:spChg chg="add">
          <ac:chgData name="Hannah" userId="4e794368-14a7-44be-9e65-3d0666a891a0" providerId="ADAL" clId="{A1075D0C-2ADF-4D98-B7E4-5F602BCBE049}" dt="2020-10-08T11:45:26.317" v="781" actId="26606"/>
          <ac:spMkLst>
            <pc:docMk/>
            <pc:sldMk cId="1485219321" sldId="636"/>
            <ac:spMk id="73" creationId="{8B3AE79A-6B95-44C3-B0A5-80E2F3E60606}"/>
          </ac:spMkLst>
        </pc:spChg>
        <pc:spChg chg="add">
          <ac:chgData name="Hannah" userId="4e794368-14a7-44be-9e65-3d0666a891a0" providerId="ADAL" clId="{A1075D0C-2ADF-4D98-B7E4-5F602BCBE049}" dt="2020-10-08T11:45:26.317" v="781" actId="26606"/>
          <ac:spMkLst>
            <pc:docMk/>
            <pc:sldMk cId="1485219321" sldId="636"/>
            <ac:spMk id="75" creationId="{4A49FE10-080D-48D7-80FF-9A64D270AD87}"/>
          </ac:spMkLst>
        </pc:spChg>
        <pc:spChg chg="add">
          <ac:chgData name="Hannah" userId="4e794368-14a7-44be-9e65-3d0666a891a0" providerId="ADAL" clId="{A1075D0C-2ADF-4D98-B7E4-5F602BCBE049}" dt="2020-10-08T11:45:26.317" v="781" actId="26606"/>
          <ac:spMkLst>
            <pc:docMk/>
            <pc:sldMk cId="1485219321" sldId="636"/>
            <ac:spMk id="77" creationId="{60A9E987-6859-4A62-922F-51B47D50D793}"/>
          </ac:spMkLst>
        </pc:spChg>
        <pc:picChg chg="add mod">
          <ac:chgData name="Hannah" userId="4e794368-14a7-44be-9e65-3d0666a891a0" providerId="ADAL" clId="{A1075D0C-2ADF-4D98-B7E4-5F602BCBE049}" dt="2020-10-08T11:46:22.549" v="791" actId="12789"/>
          <ac:picMkLst>
            <pc:docMk/>
            <pc:sldMk cId="1485219321" sldId="636"/>
            <ac:picMk id="1026" creationId="{B70F5EFA-645B-4C5B-A1AB-42D1D3B66523}"/>
          </ac:picMkLst>
        </pc:picChg>
      </pc:sldChg>
      <pc:sldChg chg="addSp delSp new mod setBg">
        <pc:chgData name="Hannah" userId="4e794368-14a7-44be-9e65-3d0666a891a0" providerId="ADAL" clId="{A1075D0C-2ADF-4D98-B7E4-5F602BCBE049}" dt="2020-10-08T11:49:20.783" v="832"/>
        <pc:sldMkLst>
          <pc:docMk/>
          <pc:sldMk cId="3966372900" sldId="637"/>
        </pc:sldMkLst>
        <pc:picChg chg="add del">
          <ac:chgData name="Hannah" userId="4e794368-14a7-44be-9e65-3d0666a891a0" providerId="ADAL" clId="{A1075D0C-2ADF-4D98-B7E4-5F602BCBE049}" dt="2020-10-08T11:49:01.970" v="829" actId="478"/>
          <ac:picMkLst>
            <pc:docMk/>
            <pc:sldMk cId="3966372900" sldId="637"/>
            <ac:picMk id="3" creationId="{8CC90DB0-338A-439B-8697-A36D5F235341}"/>
          </ac:picMkLst>
        </pc:picChg>
      </pc:sldChg>
      <pc:sldChg chg="modSp new mod ord modAnim">
        <pc:chgData name="Hannah" userId="4e794368-14a7-44be-9e65-3d0666a891a0" providerId="ADAL" clId="{A1075D0C-2ADF-4D98-B7E4-5F602BCBE049}" dt="2020-10-08T11:58:22.366" v="1303"/>
        <pc:sldMkLst>
          <pc:docMk/>
          <pc:sldMk cId="4203117018" sldId="638"/>
        </pc:sldMkLst>
        <pc:spChg chg="mod">
          <ac:chgData name="Hannah" userId="4e794368-14a7-44be-9e65-3d0666a891a0" providerId="ADAL" clId="{A1075D0C-2ADF-4D98-B7E4-5F602BCBE049}" dt="2020-10-08T11:51:58.998" v="1284" actId="20577"/>
          <ac:spMkLst>
            <pc:docMk/>
            <pc:sldMk cId="4203117018" sldId="638"/>
            <ac:spMk id="2" creationId="{0AED9D5E-EAB8-4E30-95F3-64FFC1530D0B}"/>
          </ac:spMkLst>
        </pc:spChg>
        <pc:spChg chg="mod">
          <ac:chgData name="Hannah" userId="4e794368-14a7-44be-9e65-3d0666a891a0" providerId="ADAL" clId="{A1075D0C-2ADF-4D98-B7E4-5F602BCBE049}" dt="2020-10-08T11:49:45.216" v="841" actId="20577"/>
          <ac:spMkLst>
            <pc:docMk/>
            <pc:sldMk cId="4203117018" sldId="638"/>
            <ac:spMk id="3" creationId="{768006C8-EACB-47DB-A194-D80766FC00BF}"/>
          </ac:spMkLst>
        </pc:spChg>
      </pc:sldChg>
      <pc:sldChg chg="modSp add mod modAnim">
        <pc:chgData name="Hannah" userId="4e794368-14a7-44be-9e65-3d0666a891a0" providerId="ADAL" clId="{A1075D0C-2ADF-4D98-B7E4-5F602BCBE049}" dt="2020-10-08T11:58:29.151" v="1305"/>
        <pc:sldMkLst>
          <pc:docMk/>
          <pc:sldMk cId="216529657" sldId="639"/>
        </pc:sldMkLst>
        <pc:spChg chg="mod">
          <ac:chgData name="Hannah" userId="4e794368-14a7-44be-9e65-3d0666a891a0" providerId="ADAL" clId="{A1075D0C-2ADF-4D98-B7E4-5F602BCBE049}" dt="2020-10-08T11:58:08.170" v="1300" actId="20577"/>
          <ac:spMkLst>
            <pc:docMk/>
            <pc:sldMk cId="216529657" sldId="639"/>
            <ac:spMk id="2" creationId="{0AED9D5E-EAB8-4E30-95F3-64FFC1530D0B}"/>
          </ac:spMkLst>
        </pc:spChg>
      </pc:sldChg>
      <pc:sldChg chg="addSp delSp modSp new mod modAnim modNotesTx">
        <pc:chgData name="Hannah" userId="4e794368-14a7-44be-9e65-3d0666a891a0" providerId="ADAL" clId="{A1075D0C-2ADF-4D98-B7E4-5F602BCBE049}" dt="2020-10-08T12:05:40.857" v="1849"/>
        <pc:sldMkLst>
          <pc:docMk/>
          <pc:sldMk cId="3482428862" sldId="640"/>
        </pc:sldMkLst>
        <pc:spChg chg="mod">
          <ac:chgData name="Hannah" userId="4e794368-14a7-44be-9e65-3d0666a891a0" providerId="ADAL" clId="{A1075D0C-2ADF-4D98-B7E4-5F602BCBE049}" dt="2020-10-08T11:58:54.468" v="1312" actId="20577"/>
          <ac:spMkLst>
            <pc:docMk/>
            <pc:sldMk cId="3482428862" sldId="640"/>
            <ac:spMk id="2" creationId="{9BE1E80D-2D69-4CAA-971B-2AE9544F501D}"/>
          </ac:spMkLst>
        </pc:spChg>
        <pc:spChg chg="del mod">
          <ac:chgData name="Hannah" userId="4e794368-14a7-44be-9e65-3d0666a891a0" providerId="ADAL" clId="{A1075D0C-2ADF-4D98-B7E4-5F602BCBE049}" dt="2020-10-08T11:59:05.030" v="1314"/>
          <ac:spMkLst>
            <pc:docMk/>
            <pc:sldMk cId="3482428862" sldId="640"/>
            <ac:spMk id="3" creationId="{EEFC213E-CA11-40A9-B81D-93990E0FAD01}"/>
          </ac:spMkLst>
        </pc:spChg>
        <pc:spChg chg="mod">
          <ac:chgData name="Hannah" userId="4e794368-14a7-44be-9e65-3d0666a891a0" providerId="ADAL" clId="{A1075D0C-2ADF-4D98-B7E4-5F602BCBE049}" dt="2020-10-08T12:05:27.916" v="1846" actId="20577"/>
          <ac:spMkLst>
            <pc:docMk/>
            <pc:sldMk cId="3482428862" sldId="640"/>
            <ac:spMk id="4" creationId="{6D69088A-FEE1-4777-A1C7-89DCAE2AC450}"/>
          </ac:spMkLst>
        </pc:spChg>
        <pc:spChg chg="add del mod">
          <ac:chgData name="Hannah" userId="4e794368-14a7-44be-9e65-3d0666a891a0" providerId="ADAL" clId="{A1075D0C-2ADF-4D98-B7E4-5F602BCBE049}" dt="2020-10-08T11:59:31.816" v="1319"/>
          <ac:spMkLst>
            <pc:docMk/>
            <pc:sldMk cId="3482428862" sldId="640"/>
            <ac:spMk id="5" creationId="{94F4EF35-9712-4B61-AF09-0953C3758F06}"/>
          </ac:spMkLst>
        </pc:spChg>
        <pc:spChg chg="add mod">
          <ac:chgData name="Hannah" userId="4e794368-14a7-44be-9e65-3d0666a891a0" providerId="ADAL" clId="{A1075D0C-2ADF-4D98-B7E4-5F602BCBE049}" dt="2020-10-08T12:02:14.171" v="1329" actId="14100"/>
          <ac:spMkLst>
            <pc:docMk/>
            <pc:sldMk cId="3482428862" sldId="640"/>
            <ac:spMk id="6" creationId="{068AB941-6FE0-4C00-B4FD-7F8F15EB2504}"/>
          </ac:spMkLst>
        </pc:spChg>
        <pc:picChg chg="add del mod">
          <ac:chgData name="Hannah" userId="4e794368-14a7-44be-9e65-3d0666a891a0" providerId="ADAL" clId="{A1075D0C-2ADF-4D98-B7E4-5F602BCBE049}" dt="2020-10-08T11:59:30.587" v="1317" actId="478"/>
          <ac:picMkLst>
            <pc:docMk/>
            <pc:sldMk cId="3482428862" sldId="640"/>
            <ac:picMk id="2050" creationId="{36070F66-6B55-4BE5-B063-3BF2B62694E4}"/>
          </ac:picMkLst>
        </pc:picChg>
        <pc:picChg chg="add mod">
          <ac:chgData name="Hannah" userId="4e794368-14a7-44be-9e65-3d0666a891a0" providerId="ADAL" clId="{A1075D0C-2ADF-4D98-B7E4-5F602BCBE049}" dt="2020-10-08T11:59:31.816" v="1319"/>
          <ac:picMkLst>
            <pc:docMk/>
            <pc:sldMk cId="3482428862" sldId="640"/>
            <ac:picMk id="2052" creationId="{4ED6BBC1-D4E6-451B-A534-F8FCF94512DC}"/>
          </ac:picMkLst>
        </pc:picChg>
      </pc:sldChg>
      <pc:sldChg chg="modSp add mod modAnim">
        <pc:chgData name="Hannah" userId="4e794368-14a7-44be-9e65-3d0666a891a0" providerId="ADAL" clId="{A1075D0C-2ADF-4D98-B7E4-5F602BCBE049}" dt="2020-10-08T12:05:51.503" v="1851"/>
        <pc:sldMkLst>
          <pc:docMk/>
          <pc:sldMk cId="4093759917" sldId="641"/>
        </pc:sldMkLst>
        <pc:spChg chg="mod">
          <ac:chgData name="Hannah" userId="4e794368-14a7-44be-9e65-3d0666a891a0" providerId="ADAL" clId="{A1075D0C-2ADF-4D98-B7E4-5F602BCBE049}" dt="2020-10-08T12:05:13.523" v="1826" actId="20577"/>
          <ac:spMkLst>
            <pc:docMk/>
            <pc:sldMk cId="4093759917" sldId="641"/>
            <ac:spMk id="4" creationId="{6D69088A-FEE1-4777-A1C7-89DCAE2AC450}"/>
          </ac:spMkLst>
        </pc:spChg>
      </pc:sldChg>
      <pc:sldChg chg="addSp modSp new mod setBg setClrOvrMap modNotesTx">
        <pc:chgData name="Hannah" userId="4e794368-14a7-44be-9e65-3d0666a891a0" providerId="ADAL" clId="{A1075D0C-2ADF-4D98-B7E4-5F602BCBE049}" dt="2020-10-08T12:07:40.791" v="1889"/>
        <pc:sldMkLst>
          <pc:docMk/>
          <pc:sldMk cId="690140816" sldId="642"/>
        </pc:sldMkLst>
        <pc:spChg chg="mod">
          <ac:chgData name="Hannah" userId="4e794368-14a7-44be-9e65-3d0666a891a0" providerId="ADAL" clId="{A1075D0C-2ADF-4D98-B7E4-5F602BCBE049}" dt="2020-10-08T12:07:31.671" v="1888" actId="14100"/>
          <ac:spMkLst>
            <pc:docMk/>
            <pc:sldMk cId="690140816" sldId="642"/>
            <ac:spMk id="2" creationId="{D80803C6-87D2-4EF0-B9AE-3F293808401D}"/>
          </ac:spMkLst>
        </pc:spChg>
        <pc:spChg chg="add">
          <ac:chgData name="Hannah" userId="4e794368-14a7-44be-9e65-3d0666a891a0" providerId="ADAL" clId="{A1075D0C-2ADF-4D98-B7E4-5F602BCBE049}" dt="2020-10-08T12:06:44.344" v="1880" actId="26606"/>
          <ac:spMkLst>
            <pc:docMk/>
            <pc:sldMk cId="690140816" sldId="642"/>
            <ac:spMk id="71" creationId="{5F9F5EB8-AB42-47FD-8F4A-176C0A4B1B0A}"/>
          </ac:spMkLst>
        </pc:spChg>
        <pc:spChg chg="add">
          <ac:chgData name="Hannah" userId="4e794368-14a7-44be-9e65-3d0666a891a0" providerId="ADAL" clId="{A1075D0C-2ADF-4D98-B7E4-5F602BCBE049}" dt="2020-10-08T12:06:44.344" v="1880" actId="26606"/>
          <ac:spMkLst>
            <pc:docMk/>
            <pc:sldMk cId="690140816" sldId="642"/>
            <ac:spMk id="73" creationId="{8B3AE79A-6B95-44C3-B0A5-80E2F3E60606}"/>
          </ac:spMkLst>
        </pc:spChg>
        <pc:spChg chg="add">
          <ac:chgData name="Hannah" userId="4e794368-14a7-44be-9e65-3d0666a891a0" providerId="ADAL" clId="{A1075D0C-2ADF-4D98-B7E4-5F602BCBE049}" dt="2020-10-08T12:06:44.344" v="1880" actId="26606"/>
          <ac:spMkLst>
            <pc:docMk/>
            <pc:sldMk cId="690140816" sldId="642"/>
            <ac:spMk id="75" creationId="{4A49FE10-080D-48D7-80FF-9A64D270AD87}"/>
          </ac:spMkLst>
        </pc:spChg>
        <pc:spChg chg="add">
          <ac:chgData name="Hannah" userId="4e794368-14a7-44be-9e65-3d0666a891a0" providerId="ADAL" clId="{A1075D0C-2ADF-4D98-B7E4-5F602BCBE049}" dt="2020-10-08T12:06:44.344" v="1880" actId="26606"/>
          <ac:spMkLst>
            <pc:docMk/>
            <pc:sldMk cId="690140816" sldId="642"/>
            <ac:spMk id="77" creationId="{60A9E987-6859-4A62-922F-51B47D50D793}"/>
          </ac:spMkLst>
        </pc:spChg>
        <pc:picChg chg="add mod">
          <ac:chgData name="Hannah" userId="4e794368-14a7-44be-9e65-3d0666a891a0" providerId="ADAL" clId="{A1075D0C-2ADF-4D98-B7E4-5F602BCBE049}" dt="2020-10-08T12:06:44.344" v="1880" actId="26606"/>
          <ac:picMkLst>
            <pc:docMk/>
            <pc:sldMk cId="690140816" sldId="642"/>
            <ac:picMk id="3074" creationId="{5B996542-F152-492A-9451-AC920FCD15CE}"/>
          </ac:picMkLst>
        </pc:picChg>
      </pc:sldChg>
      <pc:sldChg chg="addSp modSp new mod modAnim">
        <pc:chgData name="Hannah" userId="4e794368-14a7-44be-9e65-3d0666a891a0" providerId="ADAL" clId="{A1075D0C-2ADF-4D98-B7E4-5F602BCBE049}" dt="2020-10-08T12:12:09.599" v="2258" actId="6549"/>
        <pc:sldMkLst>
          <pc:docMk/>
          <pc:sldMk cId="2769816181" sldId="643"/>
        </pc:sldMkLst>
        <pc:spChg chg="mod">
          <ac:chgData name="Hannah" userId="4e794368-14a7-44be-9e65-3d0666a891a0" providerId="ADAL" clId="{A1075D0C-2ADF-4D98-B7E4-5F602BCBE049}" dt="2020-10-08T12:08:39.195" v="1898" actId="20577"/>
          <ac:spMkLst>
            <pc:docMk/>
            <pc:sldMk cId="2769816181" sldId="643"/>
            <ac:spMk id="2" creationId="{43030DD2-BBB9-4B96-B0C8-DFD27F7B7B3C}"/>
          </ac:spMkLst>
        </pc:spChg>
        <pc:spChg chg="mod">
          <ac:chgData name="Hannah" userId="4e794368-14a7-44be-9e65-3d0666a891a0" providerId="ADAL" clId="{A1075D0C-2ADF-4D98-B7E4-5F602BCBE049}" dt="2020-10-08T12:12:09.599" v="2258" actId="6549"/>
          <ac:spMkLst>
            <pc:docMk/>
            <pc:sldMk cId="2769816181" sldId="643"/>
            <ac:spMk id="4" creationId="{20F18B30-61C2-4C4D-B1ED-B9D014FF3C78}"/>
          </ac:spMkLst>
        </pc:spChg>
        <pc:spChg chg="add mod">
          <ac:chgData name="Hannah" userId="4e794368-14a7-44be-9e65-3d0666a891a0" providerId="ADAL" clId="{A1075D0C-2ADF-4D98-B7E4-5F602BCBE049}" dt="2020-10-08T12:10:28.716" v="2175" actId="14100"/>
          <ac:spMkLst>
            <pc:docMk/>
            <pc:sldMk cId="2769816181" sldId="643"/>
            <ac:spMk id="6" creationId="{6B46ED8C-2F53-488E-A1AC-2A784166DA45}"/>
          </ac:spMkLst>
        </pc:spChg>
      </pc:sldChg>
      <pc:sldChg chg="modSp new mod modAnim">
        <pc:chgData name="Hannah" userId="4e794368-14a7-44be-9e65-3d0666a891a0" providerId="ADAL" clId="{A1075D0C-2ADF-4D98-B7E4-5F602BCBE049}" dt="2020-10-08T12:14:40.911" v="2482" actId="20577"/>
        <pc:sldMkLst>
          <pc:docMk/>
          <pc:sldMk cId="2140421374" sldId="644"/>
        </pc:sldMkLst>
        <pc:spChg chg="mod">
          <ac:chgData name="Hannah" userId="4e794368-14a7-44be-9e65-3d0666a891a0" providerId="ADAL" clId="{A1075D0C-2ADF-4D98-B7E4-5F602BCBE049}" dt="2020-10-08T12:12:21.787" v="2274" actId="20577"/>
          <ac:spMkLst>
            <pc:docMk/>
            <pc:sldMk cId="2140421374" sldId="644"/>
            <ac:spMk id="2" creationId="{5D9C79F4-A572-4234-8E2E-D7423C340F85}"/>
          </ac:spMkLst>
        </pc:spChg>
        <pc:spChg chg="mod">
          <ac:chgData name="Hannah" userId="4e794368-14a7-44be-9e65-3d0666a891a0" providerId="ADAL" clId="{A1075D0C-2ADF-4D98-B7E4-5F602BCBE049}" dt="2020-10-08T12:14:40.911" v="2482" actId="20577"/>
          <ac:spMkLst>
            <pc:docMk/>
            <pc:sldMk cId="2140421374" sldId="644"/>
            <ac:spMk id="4" creationId="{4C32412B-0AE0-4A8F-9004-2EE9A2E9A1EA}"/>
          </ac:spMkLst>
        </pc:spChg>
      </pc:sldChg>
      <pc:sldChg chg="modSp add modAnim">
        <pc:chgData name="Hannah" userId="4e794368-14a7-44be-9e65-3d0666a891a0" providerId="ADAL" clId="{A1075D0C-2ADF-4D98-B7E4-5F602BCBE049}" dt="2020-10-08T12:16:22.278" v="2645"/>
        <pc:sldMkLst>
          <pc:docMk/>
          <pc:sldMk cId="1954202974" sldId="645"/>
        </pc:sldMkLst>
        <pc:spChg chg="mod">
          <ac:chgData name="Hannah" userId="4e794368-14a7-44be-9e65-3d0666a891a0" providerId="ADAL" clId="{A1075D0C-2ADF-4D98-B7E4-5F602BCBE049}" dt="2020-10-08T12:16:01.726" v="2641" actId="313"/>
          <ac:spMkLst>
            <pc:docMk/>
            <pc:sldMk cId="1954202974" sldId="645"/>
            <ac:spMk id="4" creationId="{20F18B30-61C2-4C4D-B1ED-B9D014FF3C78}"/>
          </ac:spMkLst>
        </pc:spChg>
      </pc:sldChg>
      <pc:sldChg chg="addSp modSp new mod modAnim">
        <pc:chgData name="Hannah" userId="4e794368-14a7-44be-9e65-3d0666a891a0" providerId="ADAL" clId="{A1075D0C-2ADF-4D98-B7E4-5F602BCBE049}" dt="2020-10-08T12:19:57.726" v="3045"/>
        <pc:sldMkLst>
          <pc:docMk/>
          <pc:sldMk cId="2363029756" sldId="646"/>
        </pc:sldMkLst>
        <pc:spChg chg="mod">
          <ac:chgData name="Hannah" userId="4e794368-14a7-44be-9e65-3d0666a891a0" providerId="ADAL" clId="{A1075D0C-2ADF-4D98-B7E4-5F602BCBE049}" dt="2020-10-08T12:17:07.499" v="2669" actId="20577"/>
          <ac:spMkLst>
            <pc:docMk/>
            <pc:sldMk cId="2363029756" sldId="646"/>
            <ac:spMk id="2" creationId="{0FA37F53-92C6-46C6-B3F6-2CE5EBE85965}"/>
          </ac:spMkLst>
        </pc:spChg>
        <pc:spChg chg="mod">
          <ac:chgData name="Hannah" userId="4e794368-14a7-44be-9e65-3d0666a891a0" providerId="ADAL" clId="{A1075D0C-2ADF-4D98-B7E4-5F602BCBE049}" dt="2020-10-08T12:18:47.368" v="3042" actId="20577"/>
          <ac:spMkLst>
            <pc:docMk/>
            <pc:sldMk cId="2363029756" sldId="646"/>
            <ac:spMk id="4" creationId="{33925E16-99D8-492A-A9B1-E5BCFB350F23}"/>
          </ac:spMkLst>
        </pc:spChg>
        <pc:spChg chg="add mod">
          <ac:chgData name="Hannah" userId="4e794368-14a7-44be-9e65-3d0666a891a0" providerId="ADAL" clId="{A1075D0C-2ADF-4D98-B7E4-5F602BCBE049}" dt="2020-10-08T12:17:23.285" v="2695" actId="14100"/>
          <ac:spMkLst>
            <pc:docMk/>
            <pc:sldMk cId="2363029756" sldId="646"/>
            <ac:spMk id="6" creationId="{BB84652D-15D0-4D87-94BE-AEBCBCF591B2}"/>
          </ac:spMkLst>
        </pc:spChg>
      </pc:sldChg>
      <pc:sldChg chg="modSp new mod modAnim">
        <pc:chgData name="Hannah" userId="4e794368-14a7-44be-9e65-3d0666a891a0" providerId="ADAL" clId="{A1075D0C-2ADF-4D98-B7E4-5F602BCBE049}" dt="2020-10-08T14:05:10.236" v="3472" actId="20577"/>
        <pc:sldMkLst>
          <pc:docMk/>
          <pc:sldMk cId="1820055369" sldId="647"/>
        </pc:sldMkLst>
        <pc:spChg chg="mod">
          <ac:chgData name="Hannah" userId="4e794368-14a7-44be-9e65-3d0666a891a0" providerId="ADAL" clId="{A1075D0C-2ADF-4D98-B7E4-5F602BCBE049}" dt="2020-10-08T14:05:10.236" v="3472" actId="20577"/>
          <ac:spMkLst>
            <pc:docMk/>
            <pc:sldMk cId="1820055369" sldId="647"/>
            <ac:spMk id="2" creationId="{249DBDE8-628D-4066-8725-FDABC7B767F8}"/>
          </ac:spMkLst>
        </pc:spChg>
        <pc:spChg chg="mod">
          <ac:chgData name="Hannah" userId="4e794368-14a7-44be-9e65-3d0666a891a0" providerId="ADAL" clId="{A1075D0C-2ADF-4D98-B7E4-5F602BCBE049}" dt="2020-10-08T12:21:27.463" v="3070" actId="20577"/>
          <ac:spMkLst>
            <pc:docMk/>
            <pc:sldMk cId="1820055369" sldId="647"/>
            <ac:spMk id="3" creationId="{ECF2CA09-91B3-4985-9C86-5CE29B01856C}"/>
          </ac:spMkLst>
        </pc:spChg>
      </pc:sldChg>
      <pc:sldChg chg="addSp delSp modSp new mod setBg modAnim">
        <pc:chgData name="Hannah" userId="4e794368-14a7-44be-9e65-3d0666a891a0" providerId="ADAL" clId="{A1075D0C-2ADF-4D98-B7E4-5F602BCBE049}" dt="2020-10-08T14:38:44.050" v="4680"/>
        <pc:sldMkLst>
          <pc:docMk/>
          <pc:sldMk cId="3121577841" sldId="648"/>
        </pc:sldMkLst>
        <pc:spChg chg="mod">
          <ac:chgData name="Hannah" userId="4e794368-14a7-44be-9e65-3d0666a891a0" providerId="ADAL" clId="{A1075D0C-2ADF-4D98-B7E4-5F602BCBE049}" dt="2020-10-08T14:12:11.584" v="3605" actId="20577"/>
          <ac:spMkLst>
            <pc:docMk/>
            <pc:sldMk cId="3121577841" sldId="648"/>
            <ac:spMk id="2" creationId="{80135F32-1D9C-40B5-9D56-E069633A2D24}"/>
          </ac:spMkLst>
        </pc:spChg>
        <pc:spChg chg="del">
          <ac:chgData name="Hannah" userId="4e794368-14a7-44be-9e65-3d0666a891a0" providerId="ADAL" clId="{A1075D0C-2ADF-4D98-B7E4-5F602BCBE049}" dt="2020-10-08T14:09:27.008" v="3474" actId="931"/>
          <ac:spMkLst>
            <pc:docMk/>
            <pc:sldMk cId="3121577841" sldId="648"/>
            <ac:spMk id="3" creationId="{A3DA16A3-DC88-4AB3-B336-0641CD865EB5}"/>
          </ac:spMkLst>
        </pc:spChg>
        <pc:spChg chg="mod">
          <ac:chgData name="Hannah" userId="4e794368-14a7-44be-9e65-3d0666a891a0" providerId="ADAL" clId="{A1075D0C-2ADF-4D98-B7E4-5F602BCBE049}" dt="2020-10-08T14:15:03.614" v="3799" actId="27636"/>
          <ac:spMkLst>
            <pc:docMk/>
            <pc:sldMk cId="3121577841" sldId="648"/>
            <ac:spMk id="4" creationId="{AA1B0A66-AA60-4E4C-97EA-6EE965DB69A5}"/>
          </ac:spMkLst>
        </pc:spChg>
        <pc:spChg chg="add del mod">
          <ac:chgData name="Hannah" userId="4e794368-14a7-44be-9e65-3d0666a891a0" providerId="ADAL" clId="{A1075D0C-2ADF-4D98-B7E4-5F602BCBE049}" dt="2020-10-08T14:09:45.550" v="3479"/>
          <ac:spMkLst>
            <pc:docMk/>
            <pc:sldMk cId="3121577841" sldId="648"/>
            <ac:spMk id="7" creationId="{B05DFA0F-3303-4D72-9B52-F8AC93A9CE74}"/>
          </ac:spMkLst>
        </pc:spChg>
        <pc:spChg chg="add del mod">
          <ac:chgData name="Hannah" userId="4e794368-14a7-44be-9e65-3d0666a891a0" providerId="ADAL" clId="{A1075D0C-2ADF-4D98-B7E4-5F602BCBE049}" dt="2020-10-08T14:11:18.143" v="3552" actId="478"/>
          <ac:spMkLst>
            <pc:docMk/>
            <pc:sldMk cId="3121577841" sldId="648"/>
            <ac:spMk id="8" creationId="{23EE6622-F599-4CC4-9EFF-F3AD58F135B6}"/>
          </ac:spMkLst>
        </pc:spChg>
        <pc:spChg chg="add del mod">
          <ac:chgData name="Hannah" userId="4e794368-14a7-44be-9e65-3d0666a891a0" providerId="ADAL" clId="{A1075D0C-2ADF-4D98-B7E4-5F602BCBE049}" dt="2020-10-08T14:11:16.163" v="3550" actId="478"/>
          <ac:spMkLst>
            <pc:docMk/>
            <pc:sldMk cId="3121577841" sldId="648"/>
            <ac:spMk id="12" creationId="{CA1B897B-F51D-4A50-9381-6CC895A55526}"/>
          </ac:spMkLst>
        </pc:spChg>
        <pc:spChg chg="add mod">
          <ac:chgData name="Hannah" userId="4e794368-14a7-44be-9e65-3d0666a891a0" providerId="ADAL" clId="{A1075D0C-2ADF-4D98-B7E4-5F602BCBE049}" dt="2020-10-08T14:12:00.111" v="3591" actId="14100"/>
          <ac:spMkLst>
            <pc:docMk/>
            <pc:sldMk cId="3121577841" sldId="648"/>
            <ac:spMk id="14" creationId="{C153F302-56D9-4FD0-A420-8017D25789CB}"/>
          </ac:spMkLst>
        </pc:spChg>
        <pc:picChg chg="add del mod">
          <ac:chgData name="Hannah" userId="4e794368-14a7-44be-9e65-3d0666a891a0" providerId="ADAL" clId="{A1075D0C-2ADF-4D98-B7E4-5F602BCBE049}" dt="2020-10-08T14:11:14.589" v="3548" actId="478"/>
          <ac:picMkLst>
            <pc:docMk/>
            <pc:sldMk cId="3121577841" sldId="648"/>
            <ac:picMk id="6" creationId="{05DBB4B2-C7E2-4C4B-8AD2-FBA00FECF651}"/>
          </ac:picMkLst>
        </pc:picChg>
        <pc:picChg chg="add del">
          <ac:chgData name="Hannah" userId="4e794368-14a7-44be-9e65-3d0666a891a0" providerId="ADAL" clId="{A1075D0C-2ADF-4D98-B7E4-5F602BCBE049}" dt="2020-10-08T14:11:11.810" v="3547" actId="478"/>
          <ac:picMkLst>
            <pc:docMk/>
            <pc:sldMk cId="3121577841" sldId="648"/>
            <ac:picMk id="10" creationId="{27936833-53E6-4D80-92E6-F09449C2A0E9}"/>
          </ac:picMkLst>
        </pc:picChg>
      </pc:sldChg>
      <pc:sldChg chg="modSp add mod modAnim">
        <pc:chgData name="Hannah" userId="4e794368-14a7-44be-9e65-3d0666a891a0" providerId="ADAL" clId="{A1075D0C-2ADF-4D98-B7E4-5F602BCBE049}" dt="2020-10-08T14:38:54.333" v="4683"/>
        <pc:sldMkLst>
          <pc:docMk/>
          <pc:sldMk cId="1372549495" sldId="649"/>
        </pc:sldMkLst>
        <pc:spChg chg="mod">
          <ac:chgData name="Hannah" userId="4e794368-14a7-44be-9e65-3d0666a891a0" providerId="ADAL" clId="{A1075D0C-2ADF-4D98-B7E4-5F602BCBE049}" dt="2020-10-08T14:16:36.891" v="3940" actId="6549"/>
          <ac:spMkLst>
            <pc:docMk/>
            <pc:sldMk cId="1372549495" sldId="649"/>
            <ac:spMk id="4" creationId="{AA1B0A66-AA60-4E4C-97EA-6EE965DB69A5}"/>
          </ac:spMkLst>
        </pc:spChg>
      </pc:sldChg>
      <pc:sldChg chg="modSp add modAnim">
        <pc:chgData name="Hannah" userId="4e794368-14a7-44be-9e65-3d0666a891a0" providerId="ADAL" clId="{A1075D0C-2ADF-4D98-B7E4-5F602BCBE049}" dt="2020-10-08T14:21:38.193" v="4140" actId="20577"/>
        <pc:sldMkLst>
          <pc:docMk/>
          <pc:sldMk cId="3656243534" sldId="650"/>
        </pc:sldMkLst>
        <pc:spChg chg="mod">
          <ac:chgData name="Hannah" userId="4e794368-14a7-44be-9e65-3d0666a891a0" providerId="ADAL" clId="{A1075D0C-2ADF-4D98-B7E4-5F602BCBE049}" dt="2020-10-08T14:21:38.193" v="4140" actId="20577"/>
          <ac:spMkLst>
            <pc:docMk/>
            <pc:sldMk cId="3656243534" sldId="650"/>
            <ac:spMk id="2" creationId="{13DDCF68-75D6-465C-81C4-3A00602272C3}"/>
          </ac:spMkLst>
        </pc:spChg>
      </pc:sldChg>
      <pc:sldChg chg="addSp delSp modSp add mod modAnim">
        <pc:chgData name="Hannah" userId="4e794368-14a7-44be-9e65-3d0666a891a0" providerId="ADAL" clId="{A1075D0C-2ADF-4D98-B7E4-5F602BCBE049}" dt="2020-10-08T14:22:25.057" v="4152" actId="6549"/>
        <pc:sldMkLst>
          <pc:docMk/>
          <pc:sldMk cId="2585528265" sldId="651"/>
        </pc:sldMkLst>
        <pc:spChg chg="mod">
          <ac:chgData name="Hannah" userId="4e794368-14a7-44be-9e65-3d0666a891a0" providerId="ADAL" clId="{A1075D0C-2ADF-4D98-B7E4-5F602BCBE049}" dt="2020-10-08T14:22:25.057" v="4152" actId="6549"/>
          <ac:spMkLst>
            <pc:docMk/>
            <pc:sldMk cId="2585528265" sldId="651"/>
            <ac:spMk id="2" creationId="{13DDCF68-75D6-465C-81C4-3A00602272C3}"/>
          </ac:spMkLst>
        </pc:spChg>
        <pc:spChg chg="add del">
          <ac:chgData name="Hannah" userId="4e794368-14a7-44be-9e65-3d0666a891a0" providerId="ADAL" clId="{A1075D0C-2ADF-4D98-B7E4-5F602BCBE049}" dt="2020-10-08T14:22:15.110" v="4150" actId="22"/>
          <ac:spMkLst>
            <pc:docMk/>
            <pc:sldMk cId="2585528265" sldId="651"/>
            <ac:spMk id="10" creationId="{203220A0-366C-44A6-A471-2D61B10C7895}"/>
          </ac:spMkLst>
        </pc:spChg>
      </pc:sldChg>
      <pc:sldChg chg="modSp add modAnim">
        <pc:chgData name="Hannah" userId="4e794368-14a7-44be-9e65-3d0666a891a0" providerId="ADAL" clId="{A1075D0C-2ADF-4D98-B7E4-5F602BCBE049}" dt="2020-10-08T14:24:38.320" v="4226" actId="20577"/>
        <pc:sldMkLst>
          <pc:docMk/>
          <pc:sldMk cId="3911454704" sldId="652"/>
        </pc:sldMkLst>
        <pc:spChg chg="mod">
          <ac:chgData name="Hannah" userId="4e794368-14a7-44be-9e65-3d0666a891a0" providerId="ADAL" clId="{A1075D0C-2ADF-4D98-B7E4-5F602BCBE049}" dt="2020-10-08T14:24:38.320" v="4226" actId="20577"/>
          <ac:spMkLst>
            <pc:docMk/>
            <pc:sldMk cId="3911454704" sldId="652"/>
            <ac:spMk id="2" creationId="{13DDCF68-75D6-465C-81C4-3A00602272C3}"/>
          </ac:spMkLst>
        </pc:spChg>
      </pc:sldChg>
      <pc:sldChg chg="modSp add mod modAnim">
        <pc:chgData name="Hannah" userId="4e794368-14a7-44be-9e65-3d0666a891a0" providerId="ADAL" clId="{A1075D0C-2ADF-4D98-B7E4-5F602BCBE049}" dt="2020-10-08T14:23:45.290" v="4195"/>
        <pc:sldMkLst>
          <pc:docMk/>
          <pc:sldMk cId="2900882126" sldId="653"/>
        </pc:sldMkLst>
        <pc:spChg chg="mod">
          <ac:chgData name="Hannah" userId="4e794368-14a7-44be-9e65-3d0666a891a0" providerId="ADAL" clId="{A1075D0C-2ADF-4D98-B7E4-5F602BCBE049}" dt="2020-10-08T14:23:24.525" v="4193" actId="20577"/>
          <ac:spMkLst>
            <pc:docMk/>
            <pc:sldMk cId="2900882126" sldId="653"/>
            <ac:spMk id="2" creationId="{13DDCF68-75D6-465C-81C4-3A00602272C3}"/>
          </ac:spMkLst>
        </pc:spChg>
      </pc:sldChg>
      <pc:sldChg chg="addSp delSp add del setBg delDesignElem">
        <pc:chgData name="Hannah" userId="4e794368-14a7-44be-9e65-3d0666a891a0" providerId="ADAL" clId="{A1075D0C-2ADF-4D98-B7E4-5F602BCBE049}" dt="2020-10-08T14:26:26.552" v="4229"/>
        <pc:sldMkLst>
          <pc:docMk/>
          <pc:sldMk cId="1755866708" sldId="654"/>
        </pc:sldMkLst>
        <pc:spChg chg="add del">
          <ac:chgData name="Hannah" userId="4e794368-14a7-44be-9e65-3d0666a891a0" providerId="ADAL" clId="{A1075D0C-2ADF-4D98-B7E4-5F602BCBE049}" dt="2020-10-08T14:26:26.552" v="4229"/>
          <ac:spMkLst>
            <pc:docMk/>
            <pc:sldMk cId="1755866708" sldId="654"/>
            <ac:spMk id="16" creationId="{1A6D86F0-98E0-4468-9315-41BF7B0F2E68}"/>
          </ac:spMkLst>
        </pc:spChg>
        <pc:spChg chg="add del">
          <ac:chgData name="Hannah" userId="4e794368-14a7-44be-9e65-3d0666a891a0" providerId="ADAL" clId="{A1075D0C-2ADF-4D98-B7E4-5F602BCBE049}" dt="2020-10-08T14:26:26.552" v="4229"/>
          <ac:spMkLst>
            <pc:docMk/>
            <pc:sldMk cId="1755866708" sldId="654"/>
            <ac:spMk id="17" creationId="{CE957058-57AD-46A9-BAE9-7145CB3504F9}"/>
          </ac:spMkLst>
        </pc:spChg>
      </pc:sldChg>
      <pc:sldChg chg="modSp add modAnim">
        <pc:chgData name="Hannah" userId="4e794368-14a7-44be-9e65-3d0666a891a0" providerId="ADAL" clId="{A1075D0C-2ADF-4D98-B7E4-5F602BCBE049}" dt="2020-10-08T14:26:50.764" v="4244" actId="20577"/>
        <pc:sldMkLst>
          <pc:docMk/>
          <pc:sldMk cId="3802056341" sldId="654"/>
        </pc:sldMkLst>
        <pc:spChg chg="mod">
          <ac:chgData name="Hannah" userId="4e794368-14a7-44be-9e65-3d0666a891a0" providerId="ADAL" clId="{A1075D0C-2ADF-4D98-B7E4-5F602BCBE049}" dt="2020-10-08T14:26:50.764" v="4244" actId="20577"/>
          <ac:spMkLst>
            <pc:docMk/>
            <pc:sldMk cId="3802056341" sldId="654"/>
            <ac:spMk id="3" creationId="{8EB28912-D815-487D-B472-110D300614C3}"/>
          </ac:spMkLst>
        </pc:spChg>
      </pc:sldChg>
      <pc:sldChg chg="delSp modSp new mod modClrScheme modAnim chgLayout">
        <pc:chgData name="Hannah" userId="4e794368-14a7-44be-9e65-3d0666a891a0" providerId="ADAL" clId="{A1075D0C-2ADF-4D98-B7E4-5F602BCBE049}" dt="2020-10-08T14:42:43.260" v="5165"/>
        <pc:sldMkLst>
          <pc:docMk/>
          <pc:sldMk cId="3143392368" sldId="655"/>
        </pc:sldMkLst>
        <pc:spChg chg="mod ord">
          <ac:chgData name="Hannah" userId="4e794368-14a7-44be-9e65-3d0666a891a0" providerId="ADAL" clId="{A1075D0C-2ADF-4D98-B7E4-5F602BCBE049}" dt="2020-10-08T14:40:08.738" v="4830" actId="700"/>
          <ac:spMkLst>
            <pc:docMk/>
            <pc:sldMk cId="3143392368" sldId="655"/>
            <ac:spMk id="2" creationId="{AB9F982C-55BE-4884-9A7E-0BFAA8F7F2D4}"/>
          </ac:spMkLst>
        </pc:spChg>
        <pc:spChg chg="del">
          <ac:chgData name="Hannah" userId="4e794368-14a7-44be-9e65-3d0666a891a0" providerId="ADAL" clId="{A1075D0C-2ADF-4D98-B7E4-5F602BCBE049}" dt="2020-10-08T14:40:08.738" v="4830" actId="700"/>
          <ac:spMkLst>
            <pc:docMk/>
            <pc:sldMk cId="3143392368" sldId="655"/>
            <ac:spMk id="3" creationId="{C855C080-71F7-4EC0-8EBE-7806AC3DA2EB}"/>
          </ac:spMkLst>
        </pc:spChg>
        <pc:spChg chg="mod ord">
          <ac:chgData name="Hannah" userId="4e794368-14a7-44be-9e65-3d0666a891a0" providerId="ADAL" clId="{A1075D0C-2ADF-4D98-B7E4-5F602BCBE049}" dt="2020-10-08T14:42:30.903" v="5161" actId="20577"/>
          <ac:spMkLst>
            <pc:docMk/>
            <pc:sldMk cId="3143392368" sldId="655"/>
            <ac:spMk id="4" creationId="{A886F5A6-2B13-4206-AE53-10EEE62229FA}"/>
          </ac:spMkLst>
        </pc:spChg>
      </pc:sldChg>
      <pc:sldChg chg="modSp new mod">
        <pc:chgData name="Hannah" userId="4e794368-14a7-44be-9e65-3d0666a891a0" providerId="ADAL" clId="{A1075D0C-2ADF-4D98-B7E4-5F602BCBE049}" dt="2020-10-08T14:28:01.508" v="4291" actId="20577"/>
        <pc:sldMkLst>
          <pc:docMk/>
          <pc:sldMk cId="1688166281" sldId="656"/>
        </pc:sldMkLst>
        <pc:spChg chg="mod">
          <ac:chgData name="Hannah" userId="4e794368-14a7-44be-9e65-3d0666a891a0" providerId="ADAL" clId="{A1075D0C-2ADF-4D98-B7E4-5F602BCBE049}" dt="2020-10-08T14:28:01.508" v="4291" actId="20577"/>
          <ac:spMkLst>
            <pc:docMk/>
            <pc:sldMk cId="1688166281" sldId="656"/>
            <ac:spMk id="2" creationId="{51CC06FD-EA02-4EE1-8147-78520DBAC821}"/>
          </ac:spMkLst>
        </pc:spChg>
      </pc:sldChg>
      <pc:sldChg chg="modSp new mod">
        <pc:chgData name="Hannah" userId="4e794368-14a7-44be-9e65-3d0666a891a0" providerId="ADAL" clId="{A1075D0C-2ADF-4D98-B7E4-5F602BCBE049}" dt="2020-10-08T14:28:15.254" v="4306" actId="20577"/>
        <pc:sldMkLst>
          <pc:docMk/>
          <pc:sldMk cId="2701908936" sldId="657"/>
        </pc:sldMkLst>
        <pc:spChg chg="mod">
          <ac:chgData name="Hannah" userId="4e794368-14a7-44be-9e65-3d0666a891a0" providerId="ADAL" clId="{A1075D0C-2ADF-4D98-B7E4-5F602BCBE049}" dt="2020-10-08T14:28:15.254" v="4306" actId="20577"/>
          <ac:spMkLst>
            <pc:docMk/>
            <pc:sldMk cId="2701908936" sldId="657"/>
            <ac:spMk id="2" creationId="{49CBFC87-A681-4953-A20E-B3BA5CD5352D}"/>
          </ac:spMkLst>
        </pc:spChg>
      </pc:sldChg>
      <pc:sldChg chg="modSp new mod">
        <pc:chgData name="Hannah" userId="4e794368-14a7-44be-9e65-3d0666a891a0" providerId="ADAL" clId="{A1075D0C-2ADF-4D98-B7E4-5F602BCBE049}" dt="2020-10-08T14:28:36.358" v="4308"/>
        <pc:sldMkLst>
          <pc:docMk/>
          <pc:sldMk cId="2651202090" sldId="658"/>
        </pc:sldMkLst>
        <pc:spChg chg="mod">
          <ac:chgData name="Hannah" userId="4e794368-14a7-44be-9e65-3d0666a891a0" providerId="ADAL" clId="{A1075D0C-2ADF-4D98-B7E4-5F602BCBE049}" dt="2020-10-08T14:28:36.358" v="4308"/>
          <ac:spMkLst>
            <pc:docMk/>
            <pc:sldMk cId="2651202090" sldId="658"/>
            <ac:spMk id="2" creationId="{5C07BC40-84D4-4863-B986-F420E7A7E7AE}"/>
          </ac:spMkLst>
        </pc:spChg>
      </pc:sldChg>
      <pc:sldChg chg="modSp new mod">
        <pc:chgData name="Hannah" userId="4e794368-14a7-44be-9e65-3d0666a891a0" providerId="ADAL" clId="{A1075D0C-2ADF-4D98-B7E4-5F602BCBE049}" dt="2020-10-08T14:28:42.175" v="4322" actId="20577"/>
        <pc:sldMkLst>
          <pc:docMk/>
          <pc:sldMk cId="2726833568" sldId="659"/>
        </pc:sldMkLst>
        <pc:spChg chg="mod">
          <ac:chgData name="Hannah" userId="4e794368-14a7-44be-9e65-3d0666a891a0" providerId="ADAL" clId="{A1075D0C-2ADF-4D98-B7E4-5F602BCBE049}" dt="2020-10-08T14:28:42.175" v="4322" actId="20577"/>
          <ac:spMkLst>
            <pc:docMk/>
            <pc:sldMk cId="2726833568" sldId="659"/>
            <ac:spMk id="2" creationId="{4589D1AB-BE2F-45EA-8D7E-073380C7C11B}"/>
          </ac:spMkLst>
        </pc:spChg>
      </pc:sldChg>
      <pc:sldChg chg="modSp new mod">
        <pc:chgData name="Hannah" userId="4e794368-14a7-44be-9e65-3d0666a891a0" providerId="ADAL" clId="{A1075D0C-2ADF-4D98-B7E4-5F602BCBE049}" dt="2020-10-08T14:28:51.403" v="4341" actId="20577"/>
        <pc:sldMkLst>
          <pc:docMk/>
          <pc:sldMk cId="3146887158" sldId="660"/>
        </pc:sldMkLst>
        <pc:spChg chg="mod">
          <ac:chgData name="Hannah" userId="4e794368-14a7-44be-9e65-3d0666a891a0" providerId="ADAL" clId="{A1075D0C-2ADF-4D98-B7E4-5F602BCBE049}" dt="2020-10-08T14:28:51.403" v="4341" actId="20577"/>
          <ac:spMkLst>
            <pc:docMk/>
            <pc:sldMk cId="3146887158" sldId="660"/>
            <ac:spMk id="2" creationId="{46DB9B34-E5F7-4394-8838-DDA36A7EEE01}"/>
          </ac:spMkLst>
        </pc:spChg>
      </pc:sldChg>
      <pc:sldChg chg="modSp new mod">
        <pc:chgData name="Hannah" userId="4e794368-14a7-44be-9e65-3d0666a891a0" providerId="ADAL" clId="{A1075D0C-2ADF-4D98-B7E4-5F602BCBE049}" dt="2020-10-08T14:29:07.280" v="4384" actId="20577"/>
        <pc:sldMkLst>
          <pc:docMk/>
          <pc:sldMk cId="197593903" sldId="661"/>
        </pc:sldMkLst>
        <pc:spChg chg="mod">
          <ac:chgData name="Hannah" userId="4e794368-14a7-44be-9e65-3d0666a891a0" providerId="ADAL" clId="{A1075D0C-2ADF-4D98-B7E4-5F602BCBE049}" dt="2020-10-08T14:29:07.280" v="4384" actId="20577"/>
          <ac:spMkLst>
            <pc:docMk/>
            <pc:sldMk cId="197593903" sldId="661"/>
            <ac:spMk id="2" creationId="{47477137-7D88-4CFA-A2A0-FAB6333913CA}"/>
          </ac:spMkLst>
        </pc:spChg>
      </pc:sldChg>
      <pc:sldChg chg="modSp new mod">
        <pc:chgData name="Hannah" userId="4e794368-14a7-44be-9e65-3d0666a891a0" providerId="ADAL" clId="{A1075D0C-2ADF-4D98-B7E4-5F602BCBE049}" dt="2020-10-08T14:29:16.052" v="4408" actId="20577"/>
        <pc:sldMkLst>
          <pc:docMk/>
          <pc:sldMk cId="3066254641" sldId="662"/>
        </pc:sldMkLst>
        <pc:spChg chg="mod">
          <ac:chgData name="Hannah" userId="4e794368-14a7-44be-9e65-3d0666a891a0" providerId="ADAL" clId="{A1075D0C-2ADF-4D98-B7E4-5F602BCBE049}" dt="2020-10-08T14:29:16.052" v="4408" actId="20577"/>
          <ac:spMkLst>
            <pc:docMk/>
            <pc:sldMk cId="3066254641" sldId="662"/>
            <ac:spMk id="2" creationId="{D62B3C2A-E188-4399-A4AE-363693E06CC0}"/>
          </ac:spMkLst>
        </pc:spChg>
      </pc:sldChg>
      <pc:sldChg chg="addSp delSp modSp new mod">
        <pc:chgData name="Hannah" userId="4e794368-14a7-44be-9e65-3d0666a891a0" providerId="ADAL" clId="{A1075D0C-2ADF-4D98-B7E4-5F602BCBE049}" dt="2020-10-08T14:37:12.219" v="4625" actId="1036"/>
        <pc:sldMkLst>
          <pc:docMk/>
          <pc:sldMk cId="895126496" sldId="663"/>
        </pc:sldMkLst>
        <pc:picChg chg="add del mod modCrop">
          <ac:chgData name="Hannah" userId="4e794368-14a7-44be-9e65-3d0666a891a0" providerId="ADAL" clId="{A1075D0C-2ADF-4D98-B7E4-5F602BCBE049}" dt="2020-10-08T14:33:17.720" v="4495" actId="478"/>
          <ac:picMkLst>
            <pc:docMk/>
            <pc:sldMk cId="895126496" sldId="663"/>
            <ac:picMk id="3" creationId="{8FD037F8-6058-4E52-9988-07CC6300EBC5}"/>
          </ac:picMkLst>
        </pc:picChg>
        <pc:picChg chg="add mod modCrop">
          <ac:chgData name="Hannah" userId="4e794368-14a7-44be-9e65-3d0666a891a0" providerId="ADAL" clId="{A1075D0C-2ADF-4D98-B7E4-5F602BCBE049}" dt="2020-10-08T14:37:12.219" v="4625" actId="1036"/>
          <ac:picMkLst>
            <pc:docMk/>
            <pc:sldMk cId="895126496" sldId="663"/>
            <ac:picMk id="5" creationId="{A4684842-C9DA-4F5E-A2D0-739D419955EB}"/>
          </ac:picMkLst>
        </pc:picChg>
      </pc:sldChg>
      <pc:sldChg chg="addSp delSp modSp add mod">
        <pc:chgData name="Hannah" userId="4e794368-14a7-44be-9e65-3d0666a891a0" providerId="ADAL" clId="{A1075D0C-2ADF-4D98-B7E4-5F602BCBE049}" dt="2020-10-08T14:37:18.956" v="4628" actId="1035"/>
        <pc:sldMkLst>
          <pc:docMk/>
          <pc:sldMk cId="3733488871" sldId="664"/>
        </pc:sldMkLst>
        <pc:picChg chg="add mod modCrop">
          <ac:chgData name="Hannah" userId="4e794368-14a7-44be-9e65-3d0666a891a0" providerId="ADAL" clId="{A1075D0C-2ADF-4D98-B7E4-5F602BCBE049}" dt="2020-10-08T14:37:02.730" v="4604" actId="1036"/>
          <ac:picMkLst>
            <pc:docMk/>
            <pc:sldMk cId="3733488871" sldId="664"/>
            <ac:picMk id="2" creationId="{19E02DF7-A04F-4BE1-9E0B-BBEF882FACA5}"/>
          </ac:picMkLst>
        </pc:picChg>
        <pc:picChg chg="del mod">
          <ac:chgData name="Hannah" userId="4e794368-14a7-44be-9e65-3d0666a891a0" providerId="ADAL" clId="{A1075D0C-2ADF-4D98-B7E4-5F602BCBE049}" dt="2020-10-08T14:33:28.906" v="4527" actId="478"/>
          <ac:picMkLst>
            <pc:docMk/>
            <pc:sldMk cId="3733488871" sldId="664"/>
            <ac:picMk id="3" creationId="{8FD037F8-6058-4E52-9988-07CC6300EBC5}"/>
          </ac:picMkLst>
        </pc:picChg>
        <pc:picChg chg="del mod modCrop">
          <ac:chgData name="Hannah" userId="4e794368-14a7-44be-9e65-3d0666a891a0" providerId="ADAL" clId="{A1075D0C-2ADF-4D98-B7E4-5F602BCBE049}" dt="2020-10-08T14:33:37.802" v="4529" actId="478"/>
          <ac:picMkLst>
            <pc:docMk/>
            <pc:sldMk cId="3733488871" sldId="664"/>
            <ac:picMk id="5" creationId="{A4684842-C9DA-4F5E-A2D0-739D419955EB}"/>
          </ac:picMkLst>
        </pc:picChg>
        <pc:picChg chg="add mod modCrop">
          <ac:chgData name="Hannah" userId="4e794368-14a7-44be-9e65-3d0666a891a0" providerId="ADAL" clId="{A1075D0C-2ADF-4D98-B7E4-5F602BCBE049}" dt="2020-10-08T14:37:18.956" v="4628" actId="1035"/>
          <ac:picMkLst>
            <pc:docMk/>
            <pc:sldMk cId="3733488871" sldId="664"/>
            <ac:picMk id="7" creationId="{3D22F022-6C23-4327-98A1-684BF724A686}"/>
          </ac:picMkLst>
        </pc:picChg>
      </pc:sldChg>
      <pc:sldChg chg="addSp delSp modSp add mod">
        <pc:chgData name="Hannah" userId="4e794368-14a7-44be-9e65-3d0666a891a0" providerId="ADAL" clId="{A1075D0C-2ADF-4D98-B7E4-5F602BCBE049}" dt="2020-10-08T14:37:34.972" v="4653" actId="1035"/>
        <pc:sldMkLst>
          <pc:docMk/>
          <pc:sldMk cId="2414872754" sldId="665"/>
        </pc:sldMkLst>
        <pc:picChg chg="mod">
          <ac:chgData name="Hannah" userId="4e794368-14a7-44be-9e65-3d0666a891a0" providerId="ADAL" clId="{A1075D0C-2ADF-4D98-B7E4-5F602BCBE049}" dt="2020-10-08T14:37:31.711" v="4649" actId="1036"/>
          <ac:picMkLst>
            <pc:docMk/>
            <pc:sldMk cId="2414872754" sldId="665"/>
            <ac:picMk id="2" creationId="{19E02DF7-A04F-4BE1-9E0B-BBEF882FACA5}"/>
          </ac:picMkLst>
        </pc:picChg>
        <pc:picChg chg="add mod modCrop">
          <ac:chgData name="Hannah" userId="4e794368-14a7-44be-9e65-3d0666a891a0" providerId="ADAL" clId="{A1075D0C-2ADF-4D98-B7E4-5F602BCBE049}" dt="2020-10-08T14:37:34.972" v="4653" actId="1035"/>
          <ac:picMkLst>
            <pc:docMk/>
            <pc:sldMk cId="2414872754" sldId="665"/>
            <ac:picMk id="4" creationId="{47B9CD74-9686-446C-B727-F78836CC7843}"/>
          </ac:picMkLst>
        </pc:picChg>
        <pc:picChg chg="del">
          <ac:chgData name="Hannah" userId="4e794368-14a7-44be-9e65-3d0666a891a0" providerId="ADAL" clId="{A1075D0C-2ADF-4D98-B7E4-5F602BCBE049}" dt="2020-10-08T14:34:35.131" v="4560" actId="478"/>
          <ac:picMkLst>
            <pc:docMk/>
            <pc:sldMk cId="2414872754" sldId="665"/>
            <ac:picMk id="7" creationId="{3D22F022-6C23-4327-98A1-684BF724A686}"/>
          </ac:picMkLst>
        </pc:picChg>
      </pc:sldChg>
      <pc:sldChg chg="addSp delSp modSp add mod">
        <pc:chgData name="Hannah" userId="4e794368-14a7-44be-9e65-3d0666a891a0" providerId="ADAL" clId="{A1075D0C-2ADF-4D98-B7E4-5F602BCBE049}" dt="2020-10-08T14:37:51.776" v="4677" actId="1035"/>
        <pc:sldMkLst>
          <pc:docMk/>
          <pc:sldMk cId="4272240588" sldId="666"/>
        </pc:sldMkLst>
        <pc:picChg chg="mod">
          <ac:chgData name="Hannah" userId="4e794368-14a7-44be-9e65-3d0666a891a0" providerId="ADAL" clId="{A1075D0C-2ADF-4D98-B7E4-5F602BCBE049}" dt="2020-10-08T14:37:46.171" v="4674" actId="1036"/>
          <ac:picMkLst>
            <pc:docMk/>
            <pc:sldMk cId="4272240588" sldId="666"/>
            <ac:picMk id="2" creationId="{19E02DF7-A04F-4BE1-9E0B-BBEF882FACA5}"/>
          </ac:picMkLst>
        </pc:picChg>
        <pc:picChg chg="del">
          <ac:chgData name="Hannah" userId="4e794368-14a7-44be-9e65-3d0666a891a0" providerId="ADAL" clId="{A1075D0C-2ADF-4D98-B7E4-5F602BCBE049}" dt="2020-10-08T14:35:14.842" v="4572" actId="478"/>
          <ac:picMkLst>
            <pc:docMk/>
            <pc:sldMk cId="4272240588" sldId="666"/>
            <ac:picMk id="4" creationId="{47B9CD74-9686-446C-B727-F78836CC7843}"/>
          </ac:picMkLst>
        </pc:picChg>
        <pc:picChg chg="add mod modCrop">
          <ac:chgData name="Hannah" userId="4e794368-14a7-44be-9e65-3d0666a891a0" providerId="ADAL" clId="{A1075D0C-2ADF-4D98-B7E4-5F602BCBE049}" dt="2020-10-08T14:37:51.776" v="4677" actId="1035"/>
          <ac:picMkLst>
            <pc:docMk/>
            <pc:sldMk cId="4272240588" sldId="666"/>
            <ac:picMk id="5" creationId="{7A9BE33A-9E6F-4C8D-B13A-0E22AF3B8722}"/>
          </ac:picMkLst>
        </pc:picChg>
      </pc:sldChg>
      <pc:sldChg chg="modSp add mod modAnim">
        <pc:chgData name="Hannah" userId="4e794368-14a7-44be-9e65-3d0666a891a0" providerId="ADAL" clId="{A1075D0C-2ADF-4D98-B7E4-5F602BCBE049}" dt="2020-10-08T14:49:18.196" v="5205" actId="6549"/>
        <pc:sldMkLst>
          <pc:docMk/>
          <pc:sldMk cId="2782567084" sldId="667"/>
        </pc:sldMkLst>
        <pc:spChg chg="mod">
          <ac:chgData name="Hannah" userId="4e794368-14a7-44be-9e65-3d0666a891a0" providerId="ADAL" clId="{A1075D0C-2ADF-4D98-B7E4-5F602BCBE049}" dt="2020-10-08T14:49:18.196" v="5205" actId="6549"/>
          <ac:spMkLst>
            <pc:docMk/>
            <pc:sldMk cId="2782567084" sldId="667"/>
            <ac:spMk id="2" creationId="{13DDCF68-75D6-465C-81C4-3A00602272C3}"/>
          </ac:spMkLst>
        </pc:spChg>
      </pc:sldChg>
      <pc:sldChg chg="modSp add mod modAnim">
        <pc:chgData name="Hannah" userId="4e794368-14a7-44be-9e65-3d0666a891a0" providerId="ADAL" clId="{A1075D0C-2ADF-4D98-B7E4-5F602BCBE049}" dt="2020-10-08T14:52:05.377" v="5348" actId="313"/>
        <pc:sldMkLst>
          <pc:docMk/>
          <pc:sldMk cId="1515608796" sldId="668"/>
        </pc:sldMkLst>
        <pc:spChg chg="mod">
          <ac:chgData name="Hannah" userId="4e794368-14a7-44be-9e65-3d0666a891a0" providerId="ADAL" clId="{A1075D0C-2ADF-4D98-B7E4-5F602BCBE049}" dt="2020-10-08T14:52:05.377" v="5348" actId="313"/>
          <ac:spMkLst>
            <pc:docMk/>
            <pc:sldMk cId="1515608796" sldId="668"/>
            <ac:spMk id="2" creationId="{13DDCF68-75D6-465C-81C4-3A00602272C3}"/>
          </ac:spMkLst>
        </pc:spChg>
      </pc:sldChg>
      <pc:sldChg chg="modSp add modAnim">
        <pc:chgData name="Hannah" userId="4e794368-14a7-44be-9e65-3d0666a891a0" providerId="ADAL" clId="{A1075D0C-2ADF-4D98-B7E4-5F602BCBE049}" dt="2020-10-08T14:53:23.552" v="5413" actId="20577"/>
        <pc:sldMkLst>
          <pc:docMk/>
          <pc:sldMk cId="3657474761" sldId="669"/>
        </pc:sldMkLst>
        <pc:spChg chg="mod">
          <ac:chgData name="Hannah" userId="4e794368-14a7-44be-9e65-3d0666a891a0" providerId="ADAL" clId="{A1075D0C-2ADF-4D98-B7E4-5F602BCBE049}" dt="2020-10-08T14:53:23.552" v="5413" actId="20577"/>
          <ac:spMkLst>
            <pc:docMk/>
            <pc:sldMk cId="3657474761" sldId="669"/>
            <ac:spMk id="2" creationId="{13DDCF68-75D6-465C-81C4-3A00602272C3}"/>
          </ac:spMkLst>
        </pc:spChg>
      </pc:sldChg>
      <pc:sldChg chg="modSp add mod modAnim">
        <pc:chgData name="Hannah" userId="4e794368-14a7-44be-9e65-3d0666a891a0" providerId="ADAL" clId="{A1075D0C-2ADF-4D98-B7E4-5F602BCBE049}" dt="2020-10-08T14:54:20.959" v="5444" actId="20577"/>
        <pc:sldMkLst>
          <pc:docMk/>
          <pc:sldMk cId="1404488931" sldId="670"/>
        </pc:sldMkLst>
        <pc:spChg chg="mod">
          <ac:chgData name="Hannah" userId="4e794368-14a7-44be-9e65-3d0666a891a0" providerId="ADAL" clId="{A1075D0C-2ADF-4D98-B7E4-5F602BCBE049}" dt="2020-10-08T14:54:20.959" v="5444" actId="20577"/>
          <ac:spMkLst>
            <pc:docMk/>
            <pc:sldMk cId="1404488931" sldId="670"/>
            <ac:spMk id="3" creationId="{8EB28912-D815-487D-B472-110D300614C3}"/>
          </ac:spMkLst>
        </pc:spChg>
      </pc:sldChg>
      <pc:sldChg chg="modSp new mod">
        <pc:chgData name="Hannah" userId="4e794368-14a7-44be-9e65-3d0666a891a0" providerId="ADAL" clId="{A1075D0C-2ADF-4D98-B7E4-5F602BCBE049}" dt="2020-10-08T14:54:35.700" v="5466" actId="20577"/>
        <pc:sldMkLst>
          <pc:docMk/>
          <pc:sldMk cId="2182149773" sldId="671"/>
        </pc:sldMkLst>
        <pc:spChg chg="mod">
          <ac:chgData name="Hannah" userId="4e794368-14a7-44be-9e65-3d0666a891a0" providerId="ADAL" clId="{A1075D0C-2ADF-4D98-B7E4-5F602BCBE049}" dt="2020-10-08T14:54:35.700" v="5466" actId="20577"/>
          <ac:spMkLst>
            <pc:docMk/>
            <pc:sldMk cId="2182149773" sldId="671"/>
            <ac:spMk id="2" creationId="{1A9BA523-BC03-4EFF-8E8F-707B2C0CA979}"/>
          </ac:spMkLst>
        </pc:spChg>
      </pc:sldChg>
      <pc:sldChg chg="modSp new mod">
        <pc:chgData name="Hannah" userId="4e794368-14a7-44be-9e65-3d0666a891a0" providerId="ADAL" clId="{A1075D0C-2ADF-4D98-B7E4-5F602BCBE049}" dt="2020-10-08T14:54:54.238" v="5477" actId="20577"/>
        <pc:sldMkLst>
          <pc:docMk/>
          <pc:sldMk cId="3874343914" sldId="672"/>
        </pc:sldMkLst>
        <pc:spChg chg="mod">
          <ac:chgData name="Hannah" userId="4e794368-14a7-44be-9e65-3d0666a891a0" providerId="ADAL" clId="{A1075D0C-2ADF-4D98-B7E4-5F602BCBE049}" dt="2020-10-08T14:54:54.238" v="5477" actId="20577"/>
          <ac:spMkLst>
            <pc:docMk/>
            <pc:sldMk cId="3874343914" sldId="672"/>
            <ac:spMk id="2" creationId="{04AEF097-D531-4E0F-8831-A917D2EA231D}"/>
          </ac:spMkLst>
        </pc:spChg>
      </pc:sldChg>
      <pc:sldChg chg="modSp new mod">
        <pc:chgData name="Hannah" userId="4e794368-14a7-44be-9e65-3d0666a891a0" providerId="ADAL" clId="{A1075D0C-2ADF-4D98-B7E4-5F602BCBE049}" dt="2020-10-08T14:55:00.992" v="5488" actId="20577"/>
        <pc:sldMkLst>
          <pc:docMk/>
          <pc:sldMk cId="3688563726" sldId="673"/>
        </pc:sldMkLst>
        <pc:spChg chg="mod">
          <ac:chgData name="Hannah" userId="4e794368-14a7-44be-9e65-3d0666a891a0" providerId="ADAL" clId="{A1075D0C-2ADF-4D98-B7E4-5F602BCBE049}" dt="2020-10-08T14:55:00.992" v="5488" actId="20577"/>
          <ac:spMkLst>
            <pc:docMk/>
            <pc:sldMk cId="3688563726" sldId="673"/>
            <ac:spMk id="2" creationId="{B9A94A12-4E65-40A7-A896-5DA3139B178D}"/>
          </ac:spMkLst>
        </pc:spChg>
      </pc:sldChg>
      <pc:sldChg chg="modSp new mod">
        <pc:chgData name="Hannah" userId="4e794368-14a7-44be-9e65-3d0666a891a0" providerId="ADAL" clId="{A1075D0C-2ADF-4D98-B7E4-5F602BCBE049}" dt="2020-10-08T14:55:37.305" v="5513" actId="20577"/>
        <pc:sldMkLst>
          <pc:docMk/>
          <pc:sldMk cId="3469039602" sldId="674"/>
        </pc:sldMkLst>
        <pc:spChg chg="mod">
          <ac:chgData name="Hannah" userId="4e794368-14a7-44be-9e65-3d0666a891a0" providerId="ADAL" clId="{A1075D0C-2ADF-4D98-B7E4-5F602BCBE049}" dt="2020-10-08T14:55:37.305" v="5513" actId="20577"/>
          <ac:spMkLst>
            <pc:docMk/>
            <pc:sldMk cId="3469039602" sldId="674"/>
            <ac:spMk id="2" creationId="{AA6D50AA-2883-4DE8-8EA4-FD0D46FFBA16}"/>
          </ac:spMkLst>
        </pc:spChg>
      </pc:sldChg>
      <pc:sldChg chg="modSp new mod">
        <pc:chgData name="Hannah" userId="4e794368-14a7-44be-9e65-3d0666a891a0" providerId="ADAL" clId="{A1075D0C-2ADF-4D98-B7E4-5F602BCBE049}" dt="2020-10-08T14:55:53.195" v="5552" actId="20577"/>
        <pc:sldMkLst>
          <pc:docMk/>
          <pc:sldMk cId="3580103802" sldId="675"/>
        </pc:sldMkLst>
        <pc:spChg chg="mod">
          <ac:chgData name="Hannah" userId="4e794368-14a7-44be-9e65-3d0666a891a0" providerId="ADAL" clId="{A1075D0C-2ADF-4D98-B7E4-5F602BCBE049}" dt="2020-10-08T14:55:53.195" v="5552" actId="20577"/>
          <ac:spMkLst>
            <pc:docMk/>
            <pc:sldMk cId="3580103802" sldId="675"/>
            <ac:spMk id="2" creationId="{4D5A9E32-321C-4C48-A25A-EA5A3E84C5A3}"/>
          </ac:spMkLst>
        </pc:spChg>
      </pc:sldChg>
      <pc:sldChg chg="modSp new mod">
        <pc:chgData name="Hannah" userId="4e794368-14a7-44be-9e65-3d0666a891a0" providerId="ADAL" clId="{A1075D0C-2ADF-4D98-B7E4-5F602BCBE049}" dt="2020-10-08T14:56:23.363" v="5574" actId="20577"/>
        <pc:sldMkLst>
          <pc:docMk/>
          <pc:sldMk cId="3920807762" sldId="676"/>
        </pc:sldMkLst>
        <pc:spChg chg="mod">
          <ac:chgData name="Hannah" userId="4e794368-14a7-44be-9e65-3d0666a891a0" providerId="ADAL" clId="{A1075D0C-2ADF-4D98-B7E4-5F602BCBE049}" dt="2020-10-08T14:56:23.363" v="5574" actId="20577"/>
          <ac:spMkLst>
            <pc:docMk/>
            <pc:sldMk cId="3920807762" sldId="676"/>
            <ac:spMk id="2" creationId="{AD560F75-2C0E-4062-97CD-65AB0017FBC8}"/>
          </ac:spMkLst>
        </pc:spChg>
      </pc:sldChg>
      <pc:sldChg chg="modSp new mod">
        <pc:chgData name="Hannah" userId="4e794368-14a7-44be-9e65-3d0666a891a0" providerId="ADAL" clId="{A1075D0C-2ADF-4D98-B7E4-5F602BCBE049}" dt="2020-10-08T14:56:33.087" v="5594" actId="20577"/>
        <pc:sldMkLst>
          <pc:docMk/>
          <pc:sldMk cId="740195855" sldId="677"/>
        </pc:sldMkLst>
        <pc:spChg chg="mod">
          <ac:chgData name="Hannah" userId="4e794368-14a7-44be-9e65-3d0666a891a0" providerId="ADAL" clId="{A1075D0C-2ADF-4D98-B7E4-5F602BCBE049}" dt="2020-10-08T14:56:33.087" v="5594" actId="20577"/>
          <ac:spMkLst>
            <pc:docMk/>
            <pc:sldMk cId="740195855" sldId="677"/>
            <ac:spMk id="2" creationId="{1043E638-0314-4EC6-ACEF-7D7E95151DA9}"/>
          </ac:spMkLst>
        </pc:spChg>
      </pc:sldChg>
      <pc:sldChg chg="modSp new mod">
        <pc:chgData name="Hannah" userId="4e794368-14a7-44be-9e65-3d0666a891a0" providerId="ADAL" clId="{A1075D0C-2ADF-4D98-B7E4-5F602BCBE049}" dt="2020-10-08T14:56:41.284" v="5607" actId="20577"/>
        <pc:sldMkLst>
          <pc:docMk/>
          <pc:sldMk cId="3731526810" sldId="678"/>
        </pc:sldMkLst>
        <pc:spChg chg="mod">
          <ac:chgData name="Hannah" userId="4e794368-14a7-44be-9e65-3d0666a891a0" providerId="ADAL" clId="{A1075D0C-2ADF-4D98-B7E4-5F602BCBE049}" dt="2020-10-08T14:56:41.284" v="5607" actId="20577"/>
          <ac:spMkLst>
            <pc:docMk/>
            <pc:sldMk cId="3731526810" sldId="678"/>
            <ac:spMk id="2" creationId="{7B41D5B3-175B-4FA5-8192-52BB0C5CFA8D}"/>
          </ac:spMkLst>
        </pc:spChg>
      </pc:sldChg>
      <pc:sldChg chg="modSp new mod">
        <pc:chgData name="Hannah" userId="4e794368-14a7-44be-9e65-3d0666a891a0" providerId="ADAL" clId="{A1075D0C-2ADF-4D98-B7E4-5F602BCBE049}" dt="2020-10-08T14:56:48.667" v="5638" actId="313"/>
        <pc:sldMkLst>
          <pc:docMk/>
          <pc:sldMk cId="3594340500" sldId="679"/>
        </pc:sldMkLst>
        <pc:spChg chg="mod">
          <ac:chgData name="Hannah" userId="4e794368-14a7-44be-9e65-3d0666a891a0" providerId="ADAL" clId="{A1075D0C-2ADF-4D98-B7E4-5F602BCBE049}" dt="2020-10-08T14:56:48.667" v="5638" actId="313"/>
          <ac:spMkLst>
            <pc:docMk/>
            <pc:sldMk cId="3594340500" sldId="679"/>
            <ac:spMk id="2" creationId="{91FF76E3-AD23-48CD-86A5-CCDEA1C4D008}"/>
          </ac:spMkLst>
        </pc:spChg>
      </pc:sldChg>
      <pc:sldChg chg="modSp new mod">
        <pc:chgData name="Hannah" userId="4e794368-14a7-44be-9e65-3d0666a891a0" providerId="ADAL" clId="{A1075D0C-2ADF-4D98-B7E4-5F602BCBE049}" dt="2020-10-08T14:56:55.742" v="5654" actId="20577"/>
        <pc:sldMkLst>
          <pc:docMk/>
          <pc:sldMk cId="3917240585" sldId="680"/>
        </pc:sldMkLst>
        <pc:spChg chg="mod">
          <ac:chgData name="Hannah" userId="4e794368-14a7-44be-9e65-3d0666a891a0" providerId="ADAL" clId="{A1075D0C-2ADF-4D98-B7E4-5F602BCBE049}" dt="2020-10-08T14:56:55.742" v="5654" actId="20577"/>
          <ac:spMkLst>
            <pc:docMk/>
            <pc:sldMk cId="3917240585" sldId="680"/>
            <ac:spMk id="2" creationId="{D46609FE-B89E-438B-8500-57E1327BC9A6}"/>
          </ac:spMkLst>
        </pc:spChg>
      </pc:sldChg>
      <pc:sldChg chg="modSp add modAnim">
        <pc:chgData name="Hannah" userId="4e794368-14a7-44be-9e65-3d0666a891a0" providerId="ADAL" clId="{A1075D0C-2ADF-4D98-B7E4-5F602BCBE049}" dt="2020-10-08T15:02:48.942" v="5704" actId="20577"/>
        <pc:sldMkLst>
          <pc:docMk/>
          <pc:sldMk cId="3952334133" sldId="681"/>
        </pc:sldMkLst>
        <pc:spChg chg="mod">
          <ac:chgData name="Hannah" userId="4e794368-14a7-44be-9e65-3d0666a891a0" providerId="ADAL" clId="{A1075D0C-2ADF-4D98-B7E4-5F602BCBE049}" dt="2020-10-08T15:02:48.942" v="5704" actId="20577"/>
          <ac:spMkLst>
            <pc:docMk/>
            <pc:sldMk cId="3952334133" sldId="681"/>
            <ac:spMk id="2" creationId="{13DDCF68-75D6-465C-81C4-3A00602272C3}"/>
          </ac:spMkLst>
        </pc:spChg>
      </pc:sldChg>
      <pc:sldChg chg="modSp add modAnim">
        <pc:chgData name="Hannah" userId="4e794368-14a7-44be-9e65-3d0666a891a0" providerId="ADAL" clId="{A1075D0C-2ADF-4D98-B7E4-5F602BCBE049}" dt="2020-10-08T15:03:50.036" v="5716"/>
        <pc:sldMkLst>
          <pc:docMk/>
          <pc:sldMk cId="102897064" sldId="682"/>
        </pc:sldMkLst>
        <pc:spChg chg="mod">
          <ac:chgData name="Hannah" userId="4e794368-14a7-44be-9e65-3d0666a891a0" providerId="ADAL" clId="{A1075D0C-2ADF-4D98-B7E4-5F602BCBE049}" dt="2020-10-08T15:03:50.036" v="5716"/>
          <ac:spMkLst>
            <pc:docMk/>
            <pc:sldMk cId="102897064" sldId="682"/>
            <ac:spMk id="2" creationId="{13DDCF68-75D6-465C-81C4-3A00602272C3}"/>
          </ac:spMkLst>
        </pc:spChg>
      </pc:sldChg>
      <pc:sldMasterChg chg="del delSldLayout">
        <pc:chgData name="Hannah" userId="4e794368-14a7-44be-9e65-3d0666a891a0" providerId="ADAL" clId="{A1075D0C-2ADF-4D98-B7E4-5F602BCBE049}" dt="2020-10-08T14:40:08.738" v="4830" actId="700"/>
        <pc:sldMasterMkLst>
          <pc:docMk/>
          <pc:sldMasterMk cId="1667571110" sldId="2147483670"/>
        </pc:sldMasterMkLst>
        <pc:sldLayoutChg chg="del">
          <pc:chgData name="Hannah" userId="4e794368-14a7-44be-9e65-3d0666a891a0" providerId="ADAL" clId="{A1075D0C-2ADF-4D98-B7E4-5F602BCBE049}" dt="2020-10-08T14:40:08.738" v="4830" actId="700"/>
          <pc:sldLayoutMkLst>
            <pc:docMk/>
            <pc:sldMasterMk cId="1667571110" sldId="2147483670"/>
            <pc:sldLayoutMk cId="1118345879" sldId="2147483671"/>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2009340498" sldId="2147483672"/>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479850533" sldId="2147483673"/>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2138651135" sldId="2147483674"/>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3060690158" sldId="2147483675"/>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3507167735" sldId="2147483676"/>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4084818350" sldId="2147483677"/>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1250127014" sldId="2147483678"/>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341035989"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8D361-21C8-4BD3-AF6B-59DDF399DE48}"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813ED-CBFA-4A2E-96A0-87449CCE1C8B}" type="slidenum">
              <a:rPr lang="en-US" smtClean="0"/>
              <a:t>‹#›</a:t>
            </a:fld>
            <a:endParaRPr lang="en-US"/>
          </a:p>
        </p:txBody>
      </p:sp>
    </p:spTree>
    <p:extLst>
      <p:ext uri="{BB962C8B-B14F-4D97-AF65-F5344CB8AC3E}">
        <p14:creationId xmlns:p14="http://schemas.microsoft.com/office/powerpoint/2010/main" val="282965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James_Tallmadge_portrait.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https://www.whitehouse.gov/photos-and-video/photogallery/official-portraits-us-presidents; Portrait of Andrew Jackson by Ralph E.W. Earl, 1835/whitehouse.gov/Public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3</a:t>
            </a:fld>
            <a:endParaRPr lang="en-US"/>
          </a:p>
        </p:txBody>
      </p:sp>
    </p:spTree>
    <p:extLst>
      <p:ext uri="{BB962C8B-B14F-4D97-AF65-F5344CB8AC3E}">
        <p14:creationId xmlns:p14="http://schemas.microsoft.com/office/powerpoint/2010/main" val="2228419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/186t; </a:t>
            </a:r>
            <a:r>
              <a:rPr lang="en-US" sz="1200" kern="1200" dirty="0">
                <a:solidFill>
                  <a:schemeClr val="tx1"/>
                </a:solidFill>
                <a:effectLst/>
                <a:latin typeface="+mn-lt"/>
                <a:ea typeface="+mn-ea"/>
                <a:cs typeface="+mn-cs"/>
              </a:rPr>
              <a:t>"John Quincy Adams" by George Peter Alexander Healy/Wikipedia/Public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21</a:t>
            </a:fld>
            <a:endParaRPr lang="en-US"/>
          </a:p>
        </p:txBody>
      </p:sp>
    </p:spTree>
    <p:extLst>
      <p:ext uri="{BB962C8B-B14F-4D97-AF65-F5344CB8AC3E}">
        <p14:creationId xmlns:p14="http://schemas.microsoft.com/office/powerpoint/2010/main" val="1236111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https://www.whitehouse.gov/photos-and-video/photogallery/official-portraits-us-presidents; Portrait of Martin Van Buren by Francis Alexander, 1838/whitehouse.gov/Public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23</a:t>
            </a:fld>
            <a:endParaRPr lang="en-US"/>
          </a:p>
        </p:txBody>
      </p:sp>
    </p:spTree>
    <p:extLst>
      <p:ext uri="{BB962C8B-B14F-4D97-AF65-F5344CB8AC3E}">
        <p14:creationId xmlns:p14="http://schemas.microsoft.com/office/powerpoint/2010/main" val="1984715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Republic 4th/196a; U.S. Senate Collection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24</a:t>
            </a:fld>
            <a:endParaRPr lang="en-US"/>
          </a:p>
        </p:txBody>
      </p:sp>
    </p:spTree>
    <p:extLst>
      <p:ext uri="{BB962C8B-B14F-4D97-AF65-F5344CB8AC3E}">
        <p14:creationId xmlns:p14="http://schemas.microsoft.com/office/powerpoint/2010/main" val="2922661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69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a:t>
            </a:r>
            <a:r>
              <a:rPr lang="en-US" baseline="0" dirty="0"/>
              <a:t> 5</a:t>
            </a:r>
            <a:r>
              <a:rPr lang="en-US" baseline="30000" dirty="0"/>
              <a:t>th</a:t>
            </a:r>
            <a:r>
              <a:rPr lang="en-US" baseline="0" dirty="0"/>
              <a:t>/189; </a:t>
            </a:r>
            <a:r>
              <a:rPr lang="en-US" sz="1200" kern="1200" dirty="0">
                <a:solidFill>
                  <a:schemeClr val="tx1"/>
                </a:solidFill>
                <a:effectLst/>
                <a:latin typeface="+mn-lt"/>
                <a:ea typeface="+mn-ea"/>
                <a:cs typeface="+mn-cs"/>
              </a:rPr>
              <a:t>Library of Congress</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26</a:t>
            </a:fld>
            <a:endParaRPr lang="en-US"/>
          </a:p>
        </p:txBody>
      </p:sp>
    </p:spTree>
    <p:extLst>
      <p:ext uri="{BB962C8B-B14F-4D97-AF65-F5344CB8AC3E}">
        <p14:creationId xmlns:p14="http://schemas.microsoft.com/office/powerpoint/2010/main" val="3630734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/186br; </a:t>
            </a:r>
            <a:r>
              <a:rPr lang="en-US" sz="1200" kern="1200" dirty="0">
                <a:solidFill>
                  <a:schemeClr val="tx1"/>
                </a:solidFill>
                <a:effectLst/>
                <a:latin typeface="+mn-lt"/>
                <a:ea typeface="+mn-ea"/>
                <a:cs typeface="+mn-cs"/>
              </a:rPr>
              <a:t>"Andrew Jackson" by Thomas Sully/Wikipedia/Public Domain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34</a:t>
            </a:fld>
            <a:endParaRPr lang="en-US"/>
          </a:p>
        </p:txBody>
      </p:sp>
    </p:spTree>
    <p:extLst>
      <p:ext uri="{BB962C8B-B14F-4D97-AF65-F5344CB8AC3E}">
        <p14:creationId xmlns:p14="http://schemas.microsoft.com/office/powerpoint/2010/main" val="1490318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https://www.whitehouse.gov/photos-and-video/photogallery/official-portraits-us-presidents; Portrait of Martin Van Buren by Francis Alexander, 1838/whitehouse.gov/Public Domain</a:t>
            </a:r>
          </a:p>
          <a:p>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36</a:t>
            </a:fld>
            <a:endParaRPr lang="en-US"/>
          </a:p>
        </p:txBody>
      </p:sp>
    </p:spTree>
    <p:extLst>
      <p:ext uri="{BB962C8B-B14F-4D97-AF65-F5344CB8AC3E}">
        <p14:creationId xmlns:p14="http://schemas.microsoft.com/office/powerpoint/2010/main" val="2586982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Republic 4th/196a; U.S. Senate Collection</a:t>
            </a:r>
          </a:p>
          <a:p>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37</a:t>
            </a:fld>
            <a:endParaRPr lang="en-US"/>
          </a:p>
        </p:txBody>
      </p:sp>
    </p:spTree>
    <p:extLst>
      <p:ext uri="{BB962C8B-B14F-4D97-AF65-F5344CB8AC3E}">
        <p14:creationId xmlns:p14="http://schemas.microsoft.com/office/powerpoint/2010/main" val="229313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Republic 4th/196a; U.S. Senate Collection</a:t>
            </a:r>
          </a:p>
          <a:p>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39</a:t>
            </a:fld>
            <a:endParaRPr lang="en-US"/>
          </a:p>
        </p:txBody>
      </p:sp>
    </p:spTree>
    <p:extLst>
      <p:ext uri="{BB962C8B-B14F-4D97-AF65-F5344CB8AC3E}">
        <p14:creationId xmlns:p14="http://schemas.microsoft.com/office/powerpoint/2010/main" val="4284882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5th/186bc; "Portrait of Henry Clay" by John </a:t>
            </a:r>
            <a:r>
              <a:rPr lang="en-US" dirty="0" err="1"/>
              <a:t>Neagle</a:t>
            </a:r>
            <a:r>
              <a:rPr lang="en-US" dirty="0"/>
              <a:t>/Wikimedia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40</a:t>
            </a:fld>
            <a:endParaRPr lang="en-US"/>
          </a:p>
        </p:txBody>
      </p:sp>
    </p:spTree>
    <p:extLst>
      <p:ext uri="{BB962C8B-B14F-4D97-AF65-F5344CB8AC3E}">
        <p14:creationId xmlns:p14="http://schemas.microsoft.com/office/powerpoint/2010/main" val="1921453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5th/186bc; "Portrait of Henry Clay" by John </a:t>
            </a:r>
            <a:r>
              <a:rPr lang="en-US" dirty="0" err="1"/>
              <a:t>Neagle</a:t>
            </a:r>
            <a:r>
              <a:rPr lang="en-US" dirty="0"/>
              <a:t>/Wikimedia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6</a:t>
            </a:fld>
            <a:endParaRPr lang="en-US"/>
          </a:p>
        </p:txBody>
      </p:sp>
    </p:spTree>
    <p:extLst>
      <p:ext uri="{BB962C8B-B14F-4D97-AF65-F5344CB8AC3E}">
        <p14:creationId xmlns:p14="http://schemas.microsoft.com/office/powerpoint/2010/main" val="4057160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Republic 4th/265a; Library of Congress, LC-USZ62-107588</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43</a:t>
            </a:fld>
            <a:endParaRPr lang="en-US"/>
          </a:p>
        </p:txBody>
      </p:sp>
    </p:spTree>
    <p:extLst>
      <p:ext uri="{BB962C8B-B14F-4D97-AF65-F5344CB8AC3E}">
        <p14:creationId xmlns:p14="http://schemas.microsoft.com/office/powerpoint/2010/main" val="177033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https://commons.wikimedia.org/wiki/File:Chief_Black_Hawk3.jpg; Illustration of Chief Black Hawk by Charles Bird King from History of the Indian Tribes of North America, 1872/Public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45</a:t>
            </a:fld>
            <a:endParaRPr lang="en-US"/>
          </a:p>
        </p:txBody>
      </p:sp>
    </p:spTree>
    <p:extLst>
      <p:ext uri="{BB962C8B-B14F-4D97-AF65-F5344CB8AC3E}">
        <p14:creationId xmlns:p14="http://schemas.microsoft.com/office/powerpoint/2010/main" val="3248262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a:t>
            </a:r>
            <a:r>
              <a:rPr lang="en-US" baseline="30000" dirty="0"/>
              <a:t>th</a:t>
            </a:r>
            <a:r>
              <a:rPr lang="en-US" dirty="0"/>
              <a:t>/195; Library of Congress</a:t>
            </a:r>
          </a:p>
        </p:txBody>
      </p:sp>
      <p:sp>
        <p:nvSpPr>
          <p:cNvPr id="4" name="Slide Number Placeholder 3"/>
          <p:cNvSpPr>
            <a:spLocks noGrp="1"/>
          </p:cNvSpPr>
          <p:nvPr>
            <p:ph type="sldNum" sz="quarter" idx="5"/>
          </p:nvPr>
        </p:nvSpPr>
        <p:spPr/>
        <p:txBody>
          <a:bodyPr/>
          <a:lstStyle/>
          <a:p>
            <a:fld id="{021813ED-CBFA-4A2E-96A0-87449CCE1C8B}" type="slidenum">
              <a:rPr lang="en-US" smtClean="0"/>
              <a:t>47</a:t>
            </a:fld>
            <a:endParaRPr lang="en-US"/>
          </a:p>
        </p:txBody>
      </p:sp>
    </p:spTree>
    <p:extLst>
      <p:ext uri="{BB962C8B-B14F-4D97-AF65-F5344CB8AC3E}">
        <p14:creationId xmlns:p14="http://schemas.microsoft.com/office/powerpoint/2010/main" val="289080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https://en.wikipedia.org/wiki/File:Worcester.jpg; Photo of Samuel Worcester by unknown artist/Wikimedia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48</a:t>
            </a:fld>
            <a:endParaRPr lang="en-US"/>
          </a:p>
        </p:txBody>
      </p:sp>
    </p:spTree>
    <p:extLst>
      <p:ext uri="{BB962C8B-B14F-4D97-AF65-F5344CB8AC3E}">
        <p14:creationId xmlns:p14="http://schemas.microsoft.com/office/powerpoint/2010/main" val="3291555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https://en.wikipedia.org/wiki/File:Worcester.jpg; Photo of Samuel Worcester by unknown artist/Wikimedia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49</a:t>
            </a:fld>
            <a:endParaRPr lang="en-US"/>
          </a:p>
        </p:txBody>
      </p:sp>
    </p:spTree>
    <p:extLst>
      <p:ext uri="{BB962C8B-B14F-4D97-AF65-F5344CB8AC3E}">
        <p14:creationId xmlns:p14="http://schemas.microsoft.com/office/powerpoint/2010/main" val="2351422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/186br; </a:t>
            </a:r>
            <a:r>
              <a:rPr lang="en-US" sz="1200" kern="1200" dirty="0">
                <a:solidFill>
                  <a:schemeClr val="tx1"/>
                </a:solidFill>
                <a:effectLst/>
                <a:latin typeface="+mn-lt"/>
                <a:ea typeface="+mn-ea"/>
                <a:cs typeface="+mn-cs"/>
              </a:rPr>
              <a:t>"Andrew Jackson" by Thomas Sully/Wikipedia/Public Domain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56</a:t>
            </a:fld>
            <a:endParaRPr lang="en-US"/>
          </a:p>
        </p:txBody>
      </p:sp>
    </p:spTree>
    <p:extLst>
      <p:ext uri="{BB962C8B-B14F-4D97-AF65-F5344CB8AC3E}">
        <p14:creationId xmlns:p14="http://schemas.microsoft.com/office/powerpoint/2010/main" val="1598196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235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593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https://www.whitehouse.gov/photos-and-video/photogallery/official-portraits-us-presidents; Portrait of Martin Van Buren by Francis Alexander, 1838/whitehouse.gov/Public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59</a:t>
            </a:fld>
            <a:endParaRPr lang="en-US"/>
          </a:p>
        </p:txBody>
      </p:sp>
    </p:spTree>
    <p:extLst>
      <p:ext uri="{BB962C8B-B14F-4D97-AF65-F5344CB8AC3E}">
        <p14:creationId xmlns:p14="http://schemas.microsoft.com/office/powerpoint/2010/main" val="880417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067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210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Republic 4th/202b; "William Henry Harrison by James Reid </a:t>
            </a:r>
            <a:r>
              <a:rPr lang="en-US" dirty="0" err="1"/>
              <a:t>Lambdin</a:t>
            </a:r>
            <a:r>
              <a:rPr lang="en-US" dirty="0"/>
              <a:t>, 1835"/Wikimedia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62</a:t>
            </a:fld>
            <a:endParaRPr lang="en-US"/>
          </a:p>
        </p:txBody>
      </p:sp>
    </p:spTree>
    <p:extLst>
      <p:ext uri="{BB962C8B-B14F-4D97-AF65-F5344CB8AC3E}">
        <p14:creationId xmlns:p14="http://schemas.microsoft.com/office/powerpoint/2010/main" val="3180078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185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Republic 4th/202b; "William Henry Harrison by James Reid </a:t>
            </a:r>
            <a:r>
              <a:rPr lang="en-US" dirty="0" err="1"/>
              <a:t>Lambdin</a:t>
            </a:r>
            <a:r>
              <a:rPr lang="en-US" dirty="0"/>
              <a:t>, 1835"/Wikimedia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64</a:t>
            </a:fld>
            <a:endParaRPr lang="en-US"/>
          </a:p>
        </p:txBody>
      </p:sp>
    </p:spTree>
    <p:extLst>
      <p:ext uri="{BB962C8B-B14F-4D97-AF65-F5344CB8AC3E}">
        <p14:creationId xmlns:p14="http://schemas.microsoft.com/office/powerpoint/2010/main" val="2629717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https://www.whitehouse.gov/photos-and-video/photogallery/official-portraits-us-presidents; Portrait of John Tyler by George P.A. Healy, 1859/whitehouse.gov/Public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65</a:t>
            </a:fld>
            <a:endParaRPr lang="en-US"/>
          </a:p>
        </p:txBody>
      </p:sp>
    </p:spTree>
    <p:extLst>
      <p:ext uri="{BB962C8B-B14F-4D97-AF65-F5344CB8AC3E}">
        <p14:creationId xmlns:p14="http://schemas.microsoft.com/office/powerpoint/2010/main" val="2944313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https://pixabay.com/photos/cotton-cotton-field-white-farming-4649804/;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11</a:t>
            </a:fld>
            <a:endParaRPr lang="en-US"/>
          </a:p>
        </p:txBody>
      </p:sp>
    </p:spTree>
    <p:extLst>
      <p:ext uri="{BB962C8B-B14F-4D97-AF65-F5344CB8AC3E}">
        <p14:creationId xmlns:p14="http://schemas.microsoft.com/office/powerpoint/2010/main" val="955356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https://commons.wikimedia.org/wiki/File:James_Tallmadge_portrait.jpg</a:t>
            </a:r>
            <a:r>
              <a:rPr lang="en-US" dirty="0"/>
              <a:t>; </a:t>
            </a:r>
            <a:r>
              <a:rPr lang="en-US" sz="1200" b="0" i="0" u="none" strike="noStrike" kern="1200" dirty="0">
                <a:solidFill>
                  <a:schemeClr val="tx1"/>
                </a:solidFill>
                <a:effectLst/>
                <a:latin typeface="+mn-lt"/>
                <a:ea typeface="+mn-ea"/>
                <a:cs typeface="+mn-cs"/>
              </a:rPr>
              <a:t>Portrait of James Tallmadge from Hunt's Merchants' Magazine and Commercial Review, vol. 23, 1850/Wikimedia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12</a:t>
            </a:fld>
            <a:endParaRPr lang="en-US"/>
          </a:p>
        </p:txBody>
      </p:sp>
    </p:spTree>
    <p:extLst>
      <p:ext uri="{BB962C8B-B14F-4D97-AF65-F5344CB8AC3E}">
        <p14:creationId xmlns:p14="http://schemas.microsoft.com/office/powerpoint/2010/main" val="2223484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13</a:t>
            </a:fld>
            <a:endParaRPr lang="en-US"/>
          </a:p>
        </p:txBody>
      </p:sp>
    </p:spTree>
    <p:extLst>
      <p:ext uri="{BB962C8B-B14F-4D97-AF65-F5344CB8AC3E}">
        <p14:creationId xmlns:p14="http://schemas.microsoft.com/office/powerpoint/2010/main" val="3730154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14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a:t>
            </a:r>
            <a:r>
              <a:rPr lang="en-US" baseline="30000" dirty="0"/>
              <a:t>th</a:t>
            </a:r>
            <a:r>
              <a:rPr lang="en-US" dirty="0"/>
              <a:t>/186t; </a:t>
            </a:r>
            <a:r>
              <a:rPr lang="en-US" sz="1200" kern="1200" dirty="0">
                <a:solidFill>
                  <a:schemeClr val="tx1"/>
                </a:solidFill>
                <a:effectLst/>
                <a:latin typeface="+mn-lt"/>
                <a:ea typeface="+mn-ea"/>
                <a:cs typeface="+mn-cs"/>
              </a:rPr>
              <a:t>"John Quincy Adams" by George Peter Alexander Healy/Wikipedia/Public Domain</a:t>
            </a:r>
            <a:endParaRPr lang="en-US" dirty="0"/>
          </a:p>
          <a:p>
            <a:r>
              <a:rPr lang="en-US" dirty="0"/>
              <a:t>US History 5</a:t>
            </a:r>
            <a:r>
              <a:rPr lang="en-US" baseline="30000" dirty="0"/>
              <a:t>th</a:t>
            </a:r>
            <a:r>
              <a:rPr lang="en-US" dirty="0"/>
              <a:t>/186bl;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WilliamHCrawford</a:t>
            </a:r>
            <a:r>
              <a:rPr lang="en-US" sz="1200" kern="1200" dirty="0">
                <a:solidFill>
                  <a:schemeClr val="tx1"/>
                </a:solidFill>
                <a:effectLst/>
                <a:latin typeface="+mn-lt"/>
                <a:ea typeface="+mn-ea"/>
                <a:cs typeface="+mn-cs"/>
              </a:rPr>
              <a:t>" by John Wesley Jarvis/Wikimedia Commons/Public Domain</a:t>
            </a:r>
            <a:endParaRPr lang="en-US" dirty="0"/>
          </a:p>
          <a:p>
            <a:r>
              <a:rPr lang="en-US" dirty="0"/>
              <a:t>US History 5</a:t>
            </a:r>
            <a:r>
              <a:rPr lang="en-US" baseline="30000" dirty="0"/>
              <a:t>th</a:t>
            </a:r>
            <a:r>
              <a:rPr lang="en-US" dirty="0"/>
              <a:t>/186bc; </a:t>
            </a:r>
            <a:r>
              <a:rPr lang="en-US" sz="1200" kern="1200" dirty="0">
                <a:solidFill>
                  <a:schemeClr val="tx1"/>
                </a:solidFill>
                <a:effectLst/>
                <a:latin typeface="+mn-lt"/>
                <a:ea typeface="+mn-ea"/>
                <a:cs typeface="+mn-cs"/>
              </a:rPr>
              <a:t>"Portrait of Henry Clay" by John </a:t>
            </a:r>
            <a:r>
              <a:rPr lang="en-US" sz="1200" kern="1200" dirty="0" err="1">
                <a:solidFill>
                  <a:schemeClr val="tx1"/>
                </a:solidFill>
                <a:effectLst/>
                <a:latin typeface="+mn-lt"/>
                <a:ea typeface="+mn-ea"/>
                <a:cs typeface="+mn-cs"/>
              </a:rPr>
              <a:t>Neagle</a:t>
            </a:r>
            <a:r>
              <a:rPr lang="en-US" sz="1200" kern="1200" dirty="0">
                <a:solidFill>
                  <a:schemeClr val="tx1"/>
                </a:solidFill>
                <a:effectLst/>
                <a:latin typeface="+mn-lt"/>
                <a:ea typeface="+mn-ea"/>
                <a:cs typeface="+mn-cs"/>
              </a:rPr>
              <a:t>/Wikimedia Commons/Public Domain</a:t>
            </a:r>
            <a:endParaRPr lang="en-US" dirty="0"/>
          </a:p>
          <a:p>
            <a:r>
              <a:rPr lang="en-US" dirty="0"/>
              <a:t>US History 5</a:t>
            </a:r>
            <a:r>
              <a:rPr lang="en-US" baseline="30000" dirty="0"/>
              <a:t>th</a:t>
            </a:r>
            <a:r>
              <a:rPr lang="en-US" dirty="0"/>
              <a:t>/186br; </a:t>
            </a:r>
            <a:r>
              <a:rPr lang="en-US" sz="1200" kern="1200" dirty="0">
                <a:solidFill>
                  <a:schemeClr val="tx1"/>
                </a:solidFill>
                <a:effectLst/>
                <a:latin typeface="+mn-lt"/>
                <a:ea typeface="+mn-ea"/>
                <a:cs typeface="+mn-cs"/>
              </a:rPr>
              <a:t>"Andrew Jackson" by Thomas Sully/Wikipedia/Public Domain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430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544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8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124" y="2011680"/>
            <a:ext cx="10956789" cy="4497762"/>
          </a:xfrm>
        </p:spPr>
        <p:txBody>
          <a:bodyPr/>
          <a:lstStyle/>
          <a:p>
            <a:pPr lvl="0"/>
            <a:r>
              <a:rPr lang="en-US" dirty="0"/>
              <a:t>Click to edit Master text styles</a:t>
            </a:r>
          </a:p>
          <a:p>
            <a:pPr lvl="1"/>
            <a:r>
              <a:rPr lang="en-US" dirty="0"/>
              <a:t>Second level</a:t>
            </a:r>
          </a:p>
        </p:txBody>
      </p:sp>
      <p:sp>
        <p:nvSpPr>
          <p:cNvPr id="4" name="Title 7">
            <a:extLst>
              <a:ext uri="{FF2B5EF4-FFF2-40B4-BE49-F238E27FC236}">
                <a16:creationId xmlns:a16="http://schemas.microsoft.com/office/drawing/2014/main" id="{CCCDB176-FC68-46FB-97E5-3BC127BB1FBD}"/>
              </a:ext>
            </a:extLst>
          </p:cNvPr>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237013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468200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19124" y="284176"/>
            <a:ext cx="10970363" cy="15087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9125"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6230390"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Tree>
    <p:extLst>
      <p:ext uri="{BB962C8B-B14F-4D97-AF65-F5344CB8AC3E}">
        <p14:creationId xmlns:p14="http://schemas.microsoft.com/office/powerpoint/2010/main" val="88578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101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429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9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240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
        <p:nvSpPr>
          <p:cNvPr id="3" name="Picture Placeholder 2"/>
          <p:cNvSpPr>
            <a:spLocks noGrp="1" noChangeAspect="1"/>
          </p:cNvSpPr>
          <p:nvPr>
            <p:ph type="pic" idx="1"/>
          </p:nvPr>
        </p:nvSpPr>
        <p:spPr>
          <a:xfrm>
            <a:off x="1" y="1819072"/>
            <a:ext cx="4844374" cy="5038928"/>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Content Placeholder 2">
            <a:extLst>
              <a:ext uri="{FF2B5EF4-FFF2-40B4-BE49-F238E27FC236}">
                <a16:creationId xmlns:a16="http://schemas.microsoft.com/office/drawing/2014/main" id="{B735A836-1E98-4DC1-A3EB-96CBE08B3E71}"/>
              </a:ext>
            </a:extLst>
          </p:cNvPr>
          <p:cNvSpPr>
            <a:spLocks noGrp="1"/>
          </p:cNvSpPr>
          <p:nvPr>
            <p:ph idx="10"/>
          </p:nvPr>
        </p:nvSpPr>
        <p:spPr>
          <a:xfrm>
            <a:off x="5084121" y="2076062"/>
            <a:ext cx="6491794" cy="4497762"/>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97090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9125" y="284176"/>
            <a:ext cx="10367874"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9125" y="2011680"/>
            <a:ext cx="10367874" cy="4497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197847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85000"/>
        </a:lnSpc>
        <a:spcBef>
          <a:spcPct val="0"/>
        </a:spcBef>
        <a:buNone/>
        <a:defRPr sz="4000" kern="1200" cap="all" baseline="0">
          <a:solidFill>
            <a:schemeClr val="bg2"/>
          </a:solidFill>
          <a:latin typeface="Arial" panose="020B0604020202020204" pitchFamily="34" charset="0"/>
          <a:ea typeface="+mj-ea"/>
          <a:cs typeface="Arial" panose="020B0604020202020204" pitchFamily="34" charset="0"/>
        </a:defRPr>
      </a:lvl1pPr>
    </p:titleStyle>
    <p:bodyStyle>
      <a:lvl1pPr marL="344488" indent="-344488" algn="l" defTabSz="914400" rtl="0" eaLnBrk="1" latinLnBrk="0" hangingPunct="1">
        <a:lnSpc>
          <a:spcPct val="90000"/>
        </a:lnSpc>
        <a:spcBef>
          <a:spcPts val="1200"/>
        </a:spcBef>
        <a:spcAft>
          <a:spcPts val="2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96925" indent="-341313"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796925" indent="-339725"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9E321E-072A-4453-9DA5-35FC9C383A64}"/>
              </a:ext>
            </a:extLst>
          </p:cNvPr>
          <p:cNvSpPr txBox="1"/>
          <p:nvPr/>
        </p:nvSpPr>
        <p:spPr>
          <a:xfrm>
            <a:off x="620101" y="5279086"/>
            <a:ext cx="10953452" cy="830997"/>
          </a:xfrm>
          <a:prstGeom prst="rect">
            <a:avLst/>
          </a:prstGeom>
          <a:noFill/>
        </p:spPr>
        <p:txBody>
          <a:bodyPr wrap="square" lIns="91440" tIns="45720" rIns="91440" bIns="45720" rtlCol="0" anchor="t">
            <a:spAutoFit/>
          </a:bodyPr>
          <a:lstStyle/>
          <a:p>
            <a:pPr algn="ctr"/>
            <a:r>
              <a:rPr lang="en-US" sz="4800" b="0" cap="all" baseline="0" dirty="0">
                <a:ln>
                  <a:solidFill>
                    <a:schemeClr val="bg2"/>
                  </a:solidFill>
                </a:ln>
                <a:solidFill>
                  <a:srgbClr val="F7EDC9"/>
                </a:solidFill>
                <a:effectLst>
                  <a:outerShdw blurRad="38100" dist="38100" dir="2700000" algn="tl">
                    <a:srgbClr val="000000">
                      <a:alpha val="43137"/>
                    </a:srgbClr>
                  </a:outerShdw>
                </a:effectLst>
                <a:latin typeface="Tw Cen MT"/>
              </a:rPr>
              <a:t>Chapter </a:t>
            </a:r>
            <a:r>
              <a:rPr lang="en-US" sz="4800" cap="all" dirty="0">
                <a:ln>
                  <a:solidFill>
                    <a:schemeClr val="bg2"/>
                  </a:solidFill>
                </a:ln>
                <a:solidFill>
                  <a:srgbClr val="F7EDC9"/>
                </a:solidFill>
                <a:effectLst>
                  <a:outerShdw blurRad="38100" dist="38100" dir="2700000" algn="tl">
                    <a:srgbClr val="000000">
                      <a:alpha val="43137"/>
                    </a:srgbClr>
                  </a:outerShdw>
                </a:effectLst>
                <a:latin typeface="Tw Cen MT"/>
              </a:rPr>
              <a:t>10</a:t>
            </a:r>
            <a:r>
              <a:rPr lang="en-US" sz="4800" b="0" cap="all" baseline="0" dirty="0">
                <a:ln>
                  <a:solidFill>
                    <a:schemeClr val="bg2"/>
                  </a:solidFill>
                </a:ln>
                <a:solidFill>
                  <a:srgbClr val="F7EDC9"/>
                </a:solidFill>
                <a:effectLst>
                  <a:outerShdw blurRad="38100" dist="38100" dir="2700000" algn="tl">
                    <a:srgbClr val="000000">
                      <a:alpha val="43137"/>
                    </a:srgbClr>
                  </a:outerShdw>
                </a:effectLst>
                <a:latin typeface="Tw Cen MT"/>
              </a:rPr>
              <a:t>: </a:t>
            </a:r>
            <a:r>
              <a:rPr lang="en-US" sz="4800" cap="all" dirty="0">
                <a:ln>
                  <a:solidFill>
                    <a:schemeClr val="bg2"/>
                  </a:solidFill>
                </a:ln>
                <a:solidFill>
                  <a:srgbClr val="F7EDC9"/>
                </a:solidFill>
                <a:effectLst>
                  <a:outerShdw blurRad="38100" dist="38100" dir="2700000" algn="tl">
                    <a:srgbClr val="000000">
                      <a:alpha val="43137"/>
                    </a:srgbClr>
                  </a:outerShdw>
                </a:effectLst>
                <a:latin typeface="Tw Cen MT"/>
              </a:rPr>
              <a:t>The age of Jackson</a:t>
            </a:r>
            <a:endParaRPr lang="en-US" sz="4800" b="0" cap="all" baseline="0" dirty="0">
              <a:ln>
                <a:solidFill>
                  <a:schemeClr val="bg2"/>
                </a:solidFill>
              </a:ln>
              <a:solidFill>
                <a:srgbClr val="F7EDC9"/>
              </a:solidFill>
              <a:effectLst>
                <a:outerShdw blurRad="38100" dist="38100" dir="2700000" algn="tl">
                  <a:srgbClr val="000000">
                    <a:alpha val="43137"/>
                  </a:srgbClr>
                </a:outerShdw>
              </a:effectLst>
              <a:latin typeface="Tw Cen MT"/>
            </a:endParaRPr>
          </a:p>
        </p:txBody>
      </p:sp>
    </p:spTree>
    <p:extLst>
      <p:ext uri="{BB962C8B-B14F-4D97-AF65-F5344CB8AC3E}">
        <p14:creationId xmlns:p14="http://schemas.microsoft.com/office/powerpoint/2010/main" val="42766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10258792" y="5805030"/>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grpSp>
        <p:nvGrpSpPr>
          <p:cNvPr id="2" name="Group 1">
            <a:extLst>
              <a:ext uri="{FF2B5EF4-FFF2-40B4-BE49-F238E27FC236}">
                <a16:creationId xmlns:a16="http://schemas.microsoft.com/office/drawing/2014/main" id="{D8339ACF-6176-495D-A52C-A36722C9D471}"/>
              </a:ext>
            </a:extLst>
          </p:cNvPr>
          <p:cNvGrpSpPr/>
          <p:nvPr/>
        </p:nvGrpSpPr>
        <p:grpSpPr>
          <a:xfrm>
            <a:off x="1612607" y="512095"/>
            <a:ext cx="8966786" cy="5833811"/>
            <a:chOff x="1756831" y="627147"/>
            <a:chExt cx="8190977" cy="5329068"/>
          </a:xfrm>
        </p:grpSpPr>
        <p:pic>
          <p:nvPicPr>
            <p:cNvPr id="9" name="Picture Placeholder 2">
              <a:extLst>
                <a:ext uri="{FF2B5EF4-FFF2-40B4-BE49-F238E27FC236}">
                  <a16:creationId xmlns:a16="http://schemas.microsoft.com/office/drawing/2014/main" id="{5991677C-4A88-4D43-B415-B501DDDE27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contrast="-30000"/>
                      </a14:imgEffect>
                    </a14:imgLayer>
                  </a14:imgProps>
                </a:ext>
                <a:ext uri="{28A0092B-C50C-407E-A947-70E740481C1C}">
                  <a14:useLocalDpi xmlns:a14="http://schemas.microsoft.com/office/drawing/2010/main"/>
                </a:ext>
              </a:extLst>
            </a:blip>
            <a:stretch>
              <a:fillRect/>
            </a:stretch>
          </p:blipFill>
          <p:spPr>
            <a:xfrm>
              <a:off x="1756831" y="627147"/>
              <a:ext cx="8190977" cy="5329068"/>
            </a:xfrm>
            <a:prstGeom prst="rect">
              <a:avLst/>
            </a:prstGeom>
            <a:ln w="57150">
              <a:solidFill>
                <a:srgbClr val="1F497D"/>
              </a:solidFill>
              <a:miter lim="800000"/>
            </a:ln>
          </p:spPr>
        </p:pic>
        <p:sp>
          <p:nvSpPr>
            <p:cNvPr id="10" name="TextBox 9">
              <a:extLst>
                <a:ext uri="{FF2B5EF4-FFF2-40B4-BE49-F238E27FC236}">
                  <a16:creationId xmlns:a16="http://schemas.microsoft.com/office/drawing/2014/main" id="{D13B9742-80A2-4BB8-A563-5B5A09730E5B}"/>
                </a:ext>
              </a:extLst>
            </p:cNvPr>
            <p:cNvSpPr txBox="1"/>
            <p:nvPr/>
          </p:nvSpPr>
          <p:spPr>
            <a:xfrm>
              <a:off x="1756831" y="5478263"/>
              <a:ext cx="2505515" cy="477951"/>
            </a:xfrm>
            <a:prstGeom prst="rect">
              <a:avLst/>
            </a:prstGeom>
            <a:solidFill>
              <a:srgbClr val="1F497D"/>
            </a:solidFill>
          </p:spPr>
          <p:txBody>
            <a:bodyPr wrap="square" rtlCol="0">
              <a:spAutoFit/>
            </a:bodyPr>
            <a:lstStyle/>
            <a:p>
              <a:pPr algn="ctr"/>
              <a:r>
                <a:rPr lang="en-US" sz="2800" dirty="0">
                  <a:latin typeface="Arial" panose="020B0604020202020204" pitchFamily="34" charset="0"/>
                  <a:cs typeface="Arial" panose="020B0604020202020204" pitchFamily="34" charset="0"/>
                </a:rPr>
                <a:t>National Road</a:t>
              </a:r>
            </a:p>
          </p:txBody>
        </p:sp>
      </p:grpSp>
    </p:spTree>
    <p:extLst>
      <p:ext uri="{BB962C8B-B14F-4D97-AF65-F5344CB8AC3E}">
        <p14:creationId xmlns:p14="http://schemas.microsoft.com/office/powerpoint/2010/main" val="129814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C7D90-B0C2-4897-8167-D0A61126E67A}"/>
              </a:ext>
            </a:extLst>
          </p:cNvPr>
          <p:cNvSpPr>
            <a:spLocks noGrp="1"/>
          </p:cNvSpPr>
          <p:nvPr>
            <p:ph type="title"/>
          </p:nvPr>
        </p:nvSpPr>
        <p:spPr/>
        <p:txBody>
          <a:bodyPr/>
          <a:lstStyle/>
          <a:p>
            <a:r>
              <a:rPr lang="en-US" dirty="0"/>
              <a:t>Panic of 1819</a:t>
            </a:r>
          </a:p>
        </p:txBody>
      </p:sp>
      <p:pic>
        <p:nvPicPr>
          <p:cNvPr id="6" name="Picture Placeholder 5" descr="A picture containing outdoor, sheep, grass, snow&#10;&#10;Description automatically generated">
            <a:extLst>
              <a:ext uri="{FF2B5EF4-FFF2-40B4-BE49-F238E27FC236}">
                <a16:creationId xmlns:a16="http://schemas.microsoft.com/office/drawing/2014/main" id="{813ABCB0-A0A3-4571-ADD8-6666872DE8C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8173" r="18173"/>
          <a:stretch>
            <a:fillRect/>
          </a:stretch>
        </p:blipFill>
        <p:spPr/>
      </p:pic>
      <p:sp>
        <p:nvSpPr>
          <p:cNvPr id="4" name="Content Placeholder 3">
            <a:extLst>
              <a:ext uri="{FF2B5EF4-FFF2-40B4-BE49-F238E27FC236}">
                <a16:creationId xmlns:a16="http://schemas.microsoft.com/office/drawing/2014/main" id="{14C99204-EA38-41F6-BF9A-84406FE7A578}"/>
              </a:ext>
            </a:extLst>
          </p:cNvPr>
          <p:cNvSpPr>
            <a:spLocks noGrp="1"/>
          </p:cNvSpPr>
          <p:nvPr>
            <p:ph idx="10"/>
          </p:nvPr>
        </p:nvSpPr>
        <p:spPr/>
        <p:txBody>
          <a:bodyPr/>
          <a:lstStyle/>
          <a:p>
            <a:r>
              <a:rPr lang="en-US" dirty="0"/>
              <a:t>Two unrelated events resulted in a depression called the </a:t>
            </a:r>
            <a:r>
              <a:rPr lang="en-US" b="1" dirty="0">
                <a:solidFill>
                  <a:srgbClr val="FF0000"/>
                </a:solidFill>
              </a:rPr>
              <a:t>Panic of 1819</a:t>
            </a:r>
            <a:r>
              <a:rPr lang="en-US" dirty="0">
                <a:solidFill>
                  <a:srgbClr val="FF0000"/>
                </a:solidFill>
              </a:rPr>
              <a:t>.</a:t>
            </a:r>
          </a:p>
          <a:p>
            <a:pPr lvl="1"/>
            <a:r>
              <a:rPr lang="en-US" dirty="0">
                <a:solidFill>
                  <a:srgbClr val="FF0000"/>
                </a:solidFill>
              </a:rPr>
              <a:t>Fall of cotton prices in Great Britain</a:t>
            </a:r>
          </a:p>
          <a:p>
            <a:pPr lvl="1"/>
            <a:r>
              <a:rPr lang="en-US" dirty="0">
                <a:solidFill>
                  <a:srgbClr val="FF0000"/>
                </a:solidFill>
              </a:rPr>
              <a:t>Irresponsible actions of state banks and the National Bank</a:t>
            </a:r>
          </a:p>
          <a:p>
            <a:endParaRPr lang="en-US" dirty="0"/>
          </a:p>
        </p:txBody>
      </p:sp>
    </p:spTree>
    <p:extLst>
      <p:ext uri="{BB962C8B-B14F-4D97-AF65-F5344CB8AC3E}">
        <p14:creationId xmlns:p14="http://schemas.microsoft.com/office/powerpoint/2010/main" val="323399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0F4D-5B3B-45AA-805C-B1FC30E9E048}"/>
              </a:ext>
            </a:extLst>
          </p:cNvPr>
          <p:cNvSpPr>
            <a:spLocks noGrp="1"/>
          </p:cNvSpPr>
          <p:nvPr>
            <p:ph type="title"/>
          </p:nvPr>
        </p:nvSpPr>
        <p:spPr/>
        <p:txBody>
          <a:bodyPr/>
          <a:lstStyle/>
          <a:p>
            <a:r>
              <a:rPr lang="en-US" dirty="0"/>
              <a:t>Missouri Compromise</a:t>
            </a:r>
          </a:p>
        </p:txBody>
      </p:sp>
      <p:sp>
        <p:nvSpPr>
          <p:cNvPr id="4" name="Content Placeholder 3">
            <a:extLst>
              <a:ext uri="{FF2B5EF4-FFF2-40B4-BE49-F238E27FC236}">
                <a16:creationId xmlns:a16="http://schemas.microsoft.com/office/drawing/2014/main" id="{C2A08532-BCB7-4803-A8B1-98CDF331F408}"/>
              </a:ext>
            </a:extLst>
          </p:cNvPr>
          <p:cNvSpPr>
            <a:spLocks noGrp="1"/>
          </p:cNvSpPr>
          <p:nvPr>
            <p:ph idx="10"/>
          </p:nvPr>
        </p:nvSpPr>
        <p:spPr/>
        <p:txBody>
          <a:bodyPr>
            <a:normAutofit/>
          </a:bodyPr>
          <a:lstStyle/>
          <a:p>
            <a:r>
              <a:rPr lang="en-US" dirty="0"/>
              <a:t>When Missouri applied for statehood that year, the question of political balance between the South and the North lay at the heart of the debate.</a:t>
            </a:r>
          </a:p>
          <a:p>
            <a:r>
              <a:rPr lang="en-US" dirty="0"/>
              <a:t>James Tallmadge proposed a resolution that prohibited slaveholders from bringing new slaves into Missouri.</a:t>
            </a:r>
          </a:p>
        </p:txBody>
      </p:sp>
      <p:pic>
        <p:nvPicPr>
          <p:cNvPr id="5" name="Picture Placeholder 4">
            <a:extLst>
              <a:ext uri="{FF2B5EF4-FFF2-40B4-BE49-F238E27FC236}">
                <a16:creationId xmlns:a16="http://schemas.microsoft.com/office/drawing/2014/main" id="{1133A22E-E163-4596-A21A-8FA8DFE4ECEB}"/>
              </a:ext>
            </a:extLst>
          </p:cNvPr>
          <p:cNvPicPr>
            <a:picLocks noGrp="1" noChangeAspect="1"/>
          </p:cNvPicPr>
          <p:nvPr>
            <p:ph type="pic" idx="1"/>
          </p:nvPr>
        </p:nvPicPr>
        <p:blipFill>
          <a:blip r:embed="rId3">
            <a:extLst>
              <a:ext uri="{28A0092B-C50C-407E-A947-70E740481C1C}">
                <a14:useLocalDpi xmlns:a14="http://schemas.microsoft.com/office/drawing/2010/main"/>
              </a:ext>
            </a:extLst>
          </a:blip>
          <a:srcRect t="10387" b="10387"/>
          <a:stretch>
            <a:fillRect/>
          </a:stretch>
        </p:blipFill>
        <p:spPr>
          <a:xfrm>
            <a:off x="0" y="1819275"/>
            <a:ext cx="4845050" cy="5038725"/>
          </a:xfrm>
        </p:spPr>
      </p:pic>
      <p:sp>
        <p:nvSpPr>
          <p:cNvPr id="7" name="TextBox 6">
            <a:extLst>
              <a:ext uri="{FF2B5EF4-FFF2-40B4-BE49-F238E27FC236}">
                <a16:creationId xmlns:a16="http://schemas.microsoft.com/office/drawing/2014/main" id="{A56CAEDB-6BCD-4D22-971E-1B45F1DDC7D2}"/>
              </a:ext>
            </a:extLst>
          </p:cNvPr>
          <p:cNvSpPr txBox="1"/>
          <p:nvPr/>
        </p:nvSpPr>
        <p:spPr>
          <a:xfrm>
            <a:off x="0" y="5956801"/>
            <a:ext cx="2863516"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James Tallmadge</a:t>
            </a:r>
          </a:p>
        </p:txBody>
      </p:sp>
    </p:spTree>
    <p:extLst>
      <p:ext uri="{BB962C8B-B14F-4D97-AF65-F5344CB8AC3E}">
        <p14:creationId xmlns:p14="http://schemas.microsoft.com/office/powerpoint/2010/main" val="387211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640CE1-306F-4191-9786-535B1F772E05}"/>
              </a:ext>
            </a:extLst>
          </p:cNvPr>
          <p:cNvSpPr>
            <a:spLocks noGrp="1"/>
          </p:cNvSpPr>
          <p:nvPr>
            <p:ph idx="1"/>
          </p:nvPr>
        </p:nvSpPr>
        <p:spPr/>
        <p:txBody>
          <a:bodyPr>
            <a:normAutofit/>
          </a:bodyPr>
          <a:lstStyle/>
          <a:p>
            <a:r>
              <a:rPr lang="en-US" dirty="0"/>
              <a:t>Maine’s application for statehood and Henry Clay’s skillful handling of the controversy helped provide a compromise.</a:t>
            </a:r>
          </a:p>
          <a:p>
            <a:r>
              <a:rPr lang="en-US" dirty="0">
                <a:solidFill>
                  <a:srgbClr val="FF0000"/>
                </a:solidFill>
              </a:rPr>
              <a:t>The </a:t>
            </a:r>
            <a:r>
              <a:rPr lang="en-US" b="1" dirty="0">
                <a:solidFill>
                  <a:srgbClr val="FF0000"/>
                </a:solidFill>
              </a:rPr>
              <a:t>Missouri Compromise </a:t>
            </a:r>
            <a:r>
              <a:rPr lang="en-US" dirty="0">
                <a:solidFill>
                  <a:srgbClr val="FF0000"/>
                </a:solidFill>
              </a:rPr>
              <a:t>proposed that Maine be admitted as a free state and Missouri as a slave state and that in the rest of the Louisiana Territory slavery not be permitted north of 36° 30ʹ, Missouri’s southern boundary.</a:t>
            </a:r>
          </a:p>
          <a:p>
            <a:r>
              <a:rPr lang="en-US" dirty="0"/>
              <a:t>The Missouri Compromise drew political lines between the regions.</a:t>
            </a:r>
          </a:p>
          <a:p>
            <a:endParaRPr lang="en-US" dirty="0"/>
          </a:p>
        </p:txBody>
      </p:sp>
      <p:sp>
        <p:nvSpPr>
          <p:cNvPr id="2" name="Title 1">
            <a:extLst>
              <a:ext uri="{FF2B5EF4-FFF2-40B4-BE49-F238E27FC236}">
                <a16:creationId xmlns:a16="http://schemas.microsoft.com/office/drawing/2014/main" id="{F1BAB2B3-A2D2-44EF-8C17-691458AE85A0}"/>
              </a:ext>
            </a:extLst>
          </p:cNvPr>
          <p:cNvSpPr>
            <a:spLocks noGrp="1"/>
          </p:cNvSpPr>
          <p:nvPr>
            <p:ph type="title"/>
          </p:nvPr>
        </p:nvSpPr>
        <p:spPr/>
        <p:txBody>
          <a:bodyPr/>
          <a:lstStyle/>
          <a:p>
            <a:r>
              <a:rPr lang="en-US" dirty="0"/>
              <a:t>Missouri Compromise</a:t>
            </a:r>
          </a:p>
        </p:txBody>
      </p:sp>
    </p:spTree>
    <p:extLst>
      <p:ext uri="{BB962C8B-B14F-4D97-AF65-F5344CB8AC3E}">
        <p14:creationId xmlns:p14="http://schemas.microsoft.com/office/powerpoint/2010/main" val="106350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Map&#10;&#10;Description automatically generated">
            <a:extLst>
              <a:ext uri="{FF2B5EF4-FFF2-40B4-BE49-F238E27FC236}">
                <a16:creationId xmlns:a16="http://schemas.microsoft.com/office/drawing/2014/main" id="{7B2422D4-CE55-45BE-847F-DCA4B18921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00708" y="280221"/>
            <a:ext cx="9390584" cy="6297558"/>
          </a:xfrm>
          <a:prstGeom prst="rect">
            <a:avLst/>
          </a:prstGeom>
        </p:spPr>
      </p:pic>
      <p:sp>
        <p:nvSpPr>
          <p:cNvPr id="6" name="TextBox 5">
            <a:extLst>
              <a:ext uri="{FF2B5EF4-FFF2-40B4-BE49-F238E27FC236}">
                <a16:creationId xmlns:a16="http://schemas.microsoft.com/office/drawing/2014/main" id="{735479EB-03DD-47D3-A162-4B2141AA0663}"/>
              </a:ext>
            </a:extLst>
          </p:cNvPr>
          <p:cNvSpPr txBox="1"/>
          <p:nvPr/>
        </p:nvSpPr>
        <p:spPr>
          <a:xfrm rot="16200000">
            <a:off x="10374832" y="5979980"/>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spTree>
    <p:extLst>
      <p:ext uri="{BB962C8B-B14F-4D97-AF65-F5344CB8AC3E}">
        <p14:creationId xmlns:p14="http://schemas.microsoft.com/office/powerpoint/2010/main" val="290267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ED4EAB7-FAFD-4BE4-BF0D-56B646B6CEE3}"/>
              </a:ext>
            </a:extLst>
          </p:cNvPr>
          <p:cNvSpPr>
            <a:spLocks noGrp="1"/>
          </p:cNvSpPr>
          <p:nvPr>
            <p:ph idx="1"/>
          </p:nvPr>
        </p:nvSpPr>
        <p:spPr/>
        <p:txBody>
          <a:bodyPr/>
          <a:lstStyle/>
          <a:p>
            <a:r>
              <a:rPr lang="en-US" dirty="0"/>
              <a:t>Political expansion was evident in three major changes during the period.</a:t>
            </a:r>
          </a:p>
          <a:p>
            <a:pPr lvl="1"/>
            <a:r>
              <a:rPr lang="en-US" dirty="0">
                <a:solidFill>
                  <a:srgbClr val="FF0000"/>
                </a:solidFill>
              </a:rPr>
              <a:t>The emergence of universal manhood suffrage for white men</a:t>
            </a:r>
          </a:p>
          <a:p>
            <a:pPr lvl="1"/>
            <a:r>
              <a:rPr lang="en-US" dirty="0">
                <a:solidFill>
                  <a:srgbClr val="FF0000"/>
                </a:solidFill>
              </a:rPr>
              <a:t>The people’s gain of a greater voice in presidential elections</a:t>
            </a:r>
          </a:p>
          <a:p>
            <a:pPr lvl="1"/>
            <a:r>
              <a:rPr lang="en-US" dirty="0">
                <a:solidFill>
                  <a:srgbClr val="FF0000"/>
                </a:solidFill>
              </a:rPr>
              <a:t>The fracturing of the one-party system </a:t>
            </a:r>
          </a:p>
          <a:p>
            <a:endParaRPr lang="en-US" dirty="0"/>
          </a:p>
          <a:p>
            <a:endParaRPr lang="en-US" dirty="0"/>
          </a:p>
        </p:txBody>
      </p:sp>
      <p:sp>
        <p:nvSpPr>
          <p:cNvPr id="2" name="Title 1">
            <a:extLst>
              <a:ext uri="{FF2B5EF4-FFF2-40B4-BE49-F238E27FC236}">
                <a16:creationId xmlns:a16="http://schemas.microsoft.com/office/drawing/2014/main" id="{7CB77F45-46C4-4CED-82AC-490E28883B91}"/>
              </a:ext>
            </a:extLst>
          </p:cNvPr>
          <p:cNvSpPr>
            <a:spLocks noGrp="1"/>
          </p:cNvSpPr>
          <p:nvPr>
            <p:ph type="title"/>
          </p:nvPr>
        </p:nvSpPr>
        <p:spPr/>
        <p:txBody>
          <a:bodyPr/>
          <a:lstStyle/>
          <a:p>
            <a:r>
              <a:rPr lang="en-US" dirty="0">
                <a:solidFill>
                  <a:srgbClr val="FF0000"/>
                </a:solidFill>
              </a:rPr>
              <a:t>Democratization</a:t>
            </a:r>
          </a:p>
        </p:txBody>
      </p:sp>
    </p:spTree>
    <p:extLst>
      <p:ext uri="{BB962C8B-B14F-4D97-AF65-F5344CB8AC3E}">
        <p14:creationId xmlns:p14="http://schemas.microsoft.com/office/powerpoint/2010/main" val="34893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D63860D-E916-494D-95A1-7E47400F13BC}"/>
              </a:ext>
            </a:extLst>
          </p:cNvPr>
          <p:cNvSpPr>
            <a:spLocks noGrp="1"/>
          </p:cNvSpPr>
          <p:nvPr>
            <p:ph idx="1"/>
          </p:nvPr>
        </p:nvSpPr>
        <p:spPr/>
        <p:txBody>
          <a:bodyPr/>
          <a:lstStyle/>
          <a:p>
            <a:r>
              <a:rPr lang="en-US" dirty="0">
                <a:solidFill>
                  <a:srgbClr val="FF0000"/>
                </a:solidFill>
              </a:rPr>
              <a:t>A </a:t>
            </a:r>
            <a:r>
              <a:rPr lang="en-US" b="1" dirty="0">
                <a:solidFill>
                  <a:srgbClr val="FF0000"/>
                </a:solidFill>
              </a:rPr>
              <a:t>caucus</a:t>
            </a:r>
            <a:r>
              <a:rPr lang="en-US" dirty="0">
                <a:solidFill>
                  <a:srgbClr val="FF0000"/>
                </a:solidFill>
              </a:rPr>
              <a:t> is a closed meeting of party leaders.</a:t>
            </a:r>
          </a:p>
          <a:p>
            <a:r>
              <a:rPr lang="en-US" dirty="0">
                <a:solidFill>
                  <a:srgbClr val="FF0000"/>
                </a:solidFill>
              </a:rPr>
              <a:t>The caucus system of nominating candidates was completely discredited</a:t>
            </a:r>
            <a:r>
              <a:rPr lang="en-US" dirty="0"/>
              <a:t>, and the divisive presidential campaign of 1824 ended the idea of a nonpartisan government.</a:t>
            </a:r>
          </a:p>
        </p:txBody>
      </p:sp>
      <p:sp>
        <p:nvSpPr>
          <p:cNvPr id="2" name="Title 1">
            <a:extLst>
              <a:ext uri="{FF2B5EF4-FFF2-40B4-BE49-F238E27FC236}">
                <a16:creationId xmlns:a16="http://schemas.microsoft.com/office/drawing/2014/main" id="{3D8FE9CC-562A-4CA7-AB83-6BCB377660A4}"/>
              </a:ext>
            </a:extLst>
          </p:cNvPr>
          <p:cNvSpPr>
            <a:spLocks noGrp="1"/>
          </p:cNvSpPr>
          <p:nvPr>
            <p:ph type="title"/>
          </p:nvPr>
        </p:nvSpPr>
        <p:spPr/>
        <p:txBody>
          <a:bodyPr/>
          <a:lstStyle/>
          <a:p>
            <a:r>
              <a:rPr lang="en-US" dirty="0"/>
              <a:t>Death of “King Caucus”</a:t>
            </a:r>
          </a:p>
        </p:txBody>
      </p:sp>
    </p:spTree>
    <p:extLst>
      <p:ext uri="{BB962C8B-B14F-4D97-AF65-F5344CB8AC3E}">
        <p14:creationId xmlns:p14="http://schemas.microsoft.com/office/powerpoint/2010/main" val="357121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E30C3C-5ED6-4BF8-8124-338E5641D6CD}"/>
              </a:ext>
            </a:extLst>
          </p:cNvPr>
          <p:cNvSpPr>
            <a:spLocks noGrp="1"/>
          </p:cNvSpPr>
          <p:nvPr>
            <p:ph idx="1"/>
          </p:nvPr>
        </p:nvSpPr>
        <p:spPr/>
        <p:txBody>
          <a:bodyPr>
            <a:normAutofit/>
          </a:bodyPr>
          <a:lstStyle/>
          <a:p>
            <a:r>
              <a:rPr lang="en-US" dirty="0">
                <a:solidFill>
                  <a:srgbClr val="FF0000"/>
                </a:solidFill>
              </a:rPr>
              <a:t>Four men threw their hats into the ring as candidates for president in 1824. </a:t>
            </a:r>
          </a:p>
          <a:p>
            <a:pPr lvl="1"/>
            <a:r>
              <a:rPr lang="en-US" dirty="0">
                <a:solidFill>
                  <a:srgbClr val="FF0000"/>
                </a:solidFill>
              </a:rPr>
              <a:t>William H. Crawford </a:t>
            </a:r>
          </a:p>
          <a:p>
            <a:pPr lvl="1"/>
            <a:r>
              <a:rPr lang="en-US" b="1" dirty="0">
                <a:solidFill>
                  <a:srgbClr val="FF0000"/>
                </a:solidFill>
              </a:rPr>
              <a:t>John Quincy Adams</a:t>
            </a:r>
          </a:p>
          <a:p>
            <a:pPr lvl="1"/>
            <a:r>
              <a:rPr lang="en-US" dirty="0">
                <a:solidFill>
                  <a:srgbClr val="FF0000"/>
                </a:solidFill>
              </a:rPr>
              <a:t>Henry Clay </a:t>
            </a:r>
          </a:p>
          <a:p>
            <a:pPr lvl="1"/>
            <a:r>
              <a:rPr lang="en-US" dirty="0">
                <a:solidFill>
                  <a:srgbClr val="FF0000"/>
                </a:solidFill>
              </a:rPr>
              <a:t>General Andrew Jackson</a:t>
            </a:r>
          </a:p>
        </p:txBody>
      </p:sp>
      <p:sp>
        <p:nvSpPr>
          <p:cNvPr id="2" name="Title 1">
            <a:extLst>
              <a:ext uri="{FF2B5EF4-FFF2-40B4-BE49-F238E27FC236}">
                <a16:creationId xmlns:a16="http://schemas.microsoft.com/office/drawing/2014/main" id="{33B688E4-EFA5-4EA1-907F-647CB8689096}"/>
              </a:ext>
            </a:extLst>
          </p:cNvPr>
          <p:cNvSpPr>
            <a:spLocks noGrp="1"/>
          </p:cNvSpPr>
          <p:nvPr>
            <p:ph type="title"/>
          </p:nvPr>
        </p:nvSpPr>
        <p:spPr/>
        <p:txBody>
          <a:bodyPr/>
          <a:lstStyle/>
          <a:p>
            <a:r>
              <a:rPr lang="en-US" dirty="0"/>
              <a:t>A “Corrupt Bargain”</a:t>
            </a:r>
          </a:p>
        </p:txBody>
      </p:sp>
    </p:spTree>
    <p:extLst>
      <p:ext uri="{BB962C8B-B14F-4D97-AF65-F5344CB8AC3E}">
        <p14:creationId xmlns:p14="http://schemas.microsoft.com/office/powerpoint/2010/main" val="247951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9CA19B-3231-49F6-8B8A-77B604B433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60C66F6A-BDA9-4A6D-AE7B-202B22391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71F1E60-B5CD-400C-BAEB-A9F3DC70F4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92465" y="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FAF88A1-FD76-42C6-804D-93254A7B38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97473"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1964157-1F65-4C51-9957-F97C2FECB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6090" y="2059012"/>
            <a:ext cx="600591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 Placeholder 2">
            <a:extLst>
              <a:ext uri="{FF2B5EF4-FFF2-40B4-BE49-F238E27FC236}">
                <a16:creationId xmlns:a16="http://schemas.microsoft.com/office/drawing/2014/main" id="{35DB77BD-7FEF-42C1-93DE-59EE7A7F720F}"/>
              </a:ext>
            </a:extLst>
          </p:cNvPr>
          <p:cNvSpPr txBox="1">
            <a:spLocks/>
          </p:cNvSpPr>
          <p:nvPr/>
        </p:nvSpPr>
        <p:spPr>
          <a:xfrm>
            <a:off x="6316579" y="2194561"/>
            <a:ext cx="5715000" cy="1601892"/>
          </a:xfrm>
          <a:prstGeom prst="rect">
            <a:avLst/>
          </a:prstGeom>
        </p:spPr>
        <p:txBody>
          <a:bodyPr vert="horz" lIns="91440" tIns="45720" rIns="91440" bIns="45720" rtlCol="0" anchor="ctr">
            <a:normAutofit lnSpcReduction="10000"/>
          </a:bodyPr>
          <a:lstStyle>
            <a:lvl1pPr marL="344488" indent="-344488" algn="l" defTabSz="914400" rtl="0" eaLnBrk="1" latinLnBrk="0" hangingPunct="1">
              <a:lnSpc>
                <a:spcPct val="90000"/>
              </a:lnSpc>
              <a:spcBef>
                <a:spcPts val="1200"/>
              </a:spcBef>
              <a:spcAft>
                <a:spcPts val="2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96925" indent="-341313"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796925" indent="-339725"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ctr">
              <a:lnSpc>
                <a:spcPct val="100000"/>
              </a:lnSpc>
              <a:spcBef>
                <a:spcPct val="0"/>
              </a:spcBef>
              <a:buNone/>
            </a:pPr>
            <a:r>
              <a:rPr lang="en-US" sz="3600" cap="all" dirty="0">
                <a:solidFill>
                  <a:schemeClr val="bg2"/>
                </a:solidFill>
                <a:ea typeface="+mj-ea"/>
              </a:rPr>
              <a:t>Adams, Clay, Crawford, and Jackson</a:t>
            </a:r>
          </a:p>
        </p:txBody>
      </p:sp>
      <p:sp>
        <p:nvSpPr>
          <p:cNvPr id="25" name="Rectangle 24">
            <a:extLst>
              <a:ext uri="{FF2B5EF4-FFF2-40B4-BE49-F238E27FC236}">
                <a16:creationId xmlns:a16="http://schemas.microsoft.com/office/drawing/2014/main" id="{DFDDAF68-6F7F-4B21-8779-1922392F3E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8"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3" descr="A person sitting on a table&#10;&#10;Description automatically generated">
            <a:extLst>
              <a:ext uri="{FF2B5EF4-FFF2-40B4-BE49-F238E27FC236}">
                <a16:creationId xmlns:a16="http://schemas.microsoft.com/office/drawing/2014/main" id="{A31BEAD0-0D6C-4BDB-A1F8-5ED9B2896D8C}"/>
              </a:ext>
            </a:extLst>
          </p:cNvPr>
          <p:cNvPicPr>
            <a:picLocks noChangeAspect="1"/>
          </p:cNvPicPr>
          <p:nvPr/>
        </p:nvPicPr>
        <p:blipFill rotWithShape="1">
          <a:blip r:embed="rId3">
            <a:extLst>
              <a:ext uri="{28A0092B-C50C-407E-A947-70E740481C1C}">
                <a14:useLocalDpi xmlns:a14="http://schemas.microsoft.com/office/drawing/2010/main" val="0"/>
              </a:ext>
            </a:extLst>
          </a:blip>
          <a:srcRect l="44319" t="15580" r="18868" b="45334"/>
          <a:stretch/>
        </p:blipFill>
        <p:spPr>
          <a:xfrm>
            <a:off x="527106" y="321734"/>
            <a:ext cx="1967620" cy="2739814"/>
          </a:xfrm>
          <a:prstGeom prst="rect">
            <a:avLst/>
          </a:prstGeom>
          <a:solidFill>
            <a:srgbClr val="BFBFBF"/>
          </a:solidFill>
        </p:spPr>
      </p:pic>
      <p:pic>
        <p:nvPicPr>
          <p:cNvPr id="5" name="Picture Placeholder 3">
            <a:extLst>
              <a:ext uri="{FF2B5EF4-FFF2-40B4-BE49-F238E27FC236}">
                <a16:creationId xmlns:a16="http://schemas.microsoft.com/office/drawing/2014/main" id="{AEA2D886-A7C9-4DB8-ACEE-12C2752042C4}"/>
              </a:ext>
            </a:extLst>
          </p:cNvPr>
          <p:cNvPicPr>
            <a:picLocks noChangeAspect="1"/>
          </p:cNvPicPr>
          <p:nvPr/>
        </p:nvPicPr>
        <p:blipFill rotWithShape="1">
          <a:blip r:embed="rId4">
            <a:extLst>
              <a:ext uri="{28A0092B-C50C-407E-A947-70E740481C1C}">
                <a14:useLocalDpi xmlns:a14="http://schemas.microsoft.com/office/drawing/2010/main" val="0"/>
              </a:ext>
            </a:extLst>
          </a:blip>
          <a:srcRect l="24618" t="14147" r="26430" b="32615"/>
          <a:stretch/>
        </p:blipFill>
        <p:spPr>
          <a:xfrm>
            <a:off x="3603978" y="321734"/>
            <a:ext cx="1977608" cy="2739814"/>
          </a:xfrm>
          <a:prstGeom prst="rect">
            <a:avLst/>
          </a:prstGeom>
          <a:solidFill>
            <a:srgbClr val="BFBFBF"/>
          </a:solidFill>
        </p:spPr>
      </p:pic>
      <p:sp>
        <p:nvSpPr>
          <p:cNvPr id="27" name="Rectangle 26">
            <a:extLst>
              <a:ext uri="{FF2B5EF4-FFF2-40B4-BE49-F238E27FC236}">
                <a16:creationId xmlns:a16="http://schemas.microsoft.com/office/drawing/2014/main" id="{E4DADCDB-521E-407C-811A-78D28A9D8E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0"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3" descr="A person wearing a suit and tie&#10;&#10;Description automatically generated">
            <a:extLst>
              <a:ext uri="{FF2B5EF4-FFF2-40B4-BE49-F238E27FC236}">
                <a16:creationId xmlns:a16="http://schemas.microsoft.com/office/drawing/2014/main" id="{1F959ABD-55B7-45E4-B609-367C1C0477E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634" r="9397"/>
          <a:stretch/>
        </p:blipFill>
        <p:spPr>
          <a:xfrm>
            <a:off x="580122" y="3796452"/>
            <a:ext cx="1861587" cy="2626402"/>
          </a:xfrm>
          <a:prstGeom prst="rect">
            <a:avLst/>
          </a:prstGeom>
        </p:spPr>
      </p:pic>
      <p:sp>
        <p:nvSpPr>
          <p:cNvPr id="29" name="Rectangle 28">
            <a:extLst>
              <a:ext uri="{FF2B5EF4-FFF2-40B4-BE49-F238E27FC236}">
                <a16:creationId xmlns:a16="http://schemas.microsoft.com/office/drawing/2014/main" id="{5DF628D6-1BA0-4496-907F-73E437991A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92465"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erson looking at the camera&#10;&#10;Description automatically generated">
            <a:extLst>
              <a:ext uri="{FF2B5EF4-FFF2-40B4-BE49-F238E27FC236}">
                <a16:creationId xmlns:a16="http://schemas.microsoft.com/office/drawing/2014/main" id="{53F7D19A-C3D7-4D0D-877D-FE17FEDA2E2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2781" t="5276" r="14077" b="15308"/>
          <a:stretch/>
        </p:blipFill>
        <p:spPr>
          <a:xfrm>
            <a:off x="3606739" y="3796452"/>
            <a:ext cx="1995603" cy="2626402"/>
          </a:xfrm>
          <a:prstGeom prst="rect">
            <a:avLst/>
          </a:prstGeom>
          <a:solidFill>
            <a:srgbClr val="BFBFBF"/>
          </a:solidFill>
        </p:spPr>
      </p:pic>
    </p:spTree>
    <p:extLst>
      <p:ext uri="{BB962C8B-B14F-4D97-AF65-F5344CB8AC3E}">
        <p14:creationId xmlns:p14="http://schemas.microsoft.com/office/powerpoint/2010/main" val="297373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E30C3C-5ED6-4BF8-8124-338E5641D6CD}"/>
              </a:ext>
            </a:extLst>
          </p:cNvPr>
          <p:cNvSpPr>
            <a:spLocks noGrp="1"/>
          </p:cNvSpPr>
          <p:nvPr>
            <p:ph idx="1"/>
          </p:nvPr>
        </p:nvSpPr>
        <p:spPr/>
        <p:txBody>
          <a:bodyPr>
            <a:normAutofit/>
          </a:bodyPr>
          <a:lstStyle/>
          <a:p>
            <a:r>
              <a:rPr lang="en-US" dirty="0"/>
              <a:t>No candidate won a majority, so </a:t>
            </a:r>
            <a:r>
              <a:rPr lang="en-US" dirty="0">
                <a:solidFill>
                  <a:srgbClr val="FF0000"/>
                </a:solidFill>
              </a:rPr>
              <a:t>the election was decided by the House of Representatives.</a:t>
            </a:r>
          </a:p>
          <a:p>
            <a:r>
              <a:rPr lang="en-US" dirty="0">
                <a:solidFill>
                  <a:srgbClr val="FF0000"/>
                </a:solidFill>
              </a:rPr>
              <a:t>Clay supported Adams.</a:t>
            </a:r>
          </a:p>
          <a:p>
            <a:r>
              <a:rPr lang="en-US" dirty="0">
                <a:solidFill>
                  <a:srgbClr val="FF0000"/>
                </a:solidFill>
              </a:rPr>
              <a:t>Jackson’s supporters claimed that Adams and Clay had made a “</a:t>
            </a:r>
            <a:r>
              <a:rPr lang="en-US" b="1" dirty="0">
                <a:solidFill>
                  <a:srgbClr val="FF0000"/>
                </a:solidFill>
              </a:rPr>
              <a:t>corrupt bargain</a:t>
            </a:r>
            <a:r>
              <a:rPr lang="en-US" dirty="0">
                <a:solidFill>
                  <a:srgbClr val="FF0000"/>
                </a:solidFill>
              </a:rPr>
              <a:t>,” an underhanded deal to give Adams the presidency in return for making Clay </a:t>
            </a:r>
            <a:r>
              <a:rPr lang="en-US" dirty="0">
                <a:solidFill>
                  <a:srgbClr val="FF0000"/>
                </a:solidFill>
              </a:rPr>
              <a:t>S</a:t>
            </a:r>
            <a:r>
              <a:rPr lang="en-US" dirty="0" smtClean="0">
                <a:solidFill>
                  <a:srgbClr val="FF0000"/>
                </a:solidFill>
              </a:rPr>
              <a:t>ecretary of State.</a:t>
            </a:r>
            <a:endParaRPr lang="en-US" dirty="0">
              <a:solidFill>
                <a:srgbClr val="FF0000"/>
              </a:solidFill>
            </a:endParaRPr>
          </a:p>
          <a:p>
            <a:endParaRPr lang="en-US" dirty="0"/>
          </a:p>
        </p:txBody>
      </p:sp>
      <p:sp>
        <p:nvSpPr>
          <p:cNvPr id="2" name="Title 1">
            <a:extLst>
              <a:ext uri="{FF2B5EF4-FFF2-40B4-BE49-F238E27FC236}">
                <a16:creationId xmlns:a16="http://schemas.microsoft.com/office/drawing/2014/main" id="{33B688E4-EFA5-4EA1-907F-647CB8689096}"/>
              </a:ext>
            </a:extLst>
          </p:cNvPr>
          <p:cNvSpPr>
            <a:spLocks noGrp="1"/>
          </p:cNvSpPr>
          <p:nvPr>
            <p:ph type="title"/>
          </p:nvPr>
        </p:nvSpPr>
        <p:spPr/>
        <p:txBody>
          <a:bodyPr/>
          <a:lstStyle/>
          <a:p>
            <a:r>
              <a:rPr lang="en-US" dirty="0"/>
              <a:t>A “Corrupt Bargain”</a:t>
            </a:r>
          </a:p>
        </p:txBody>
      </p:sp>
    </p:spTree>
    <p:extLst>
      <p:ext uri="{BB962C8B-B14F-4D97-AF65-F5344CB8AC3E}">
        <p14:creationId xmlns:p14="http://schemas.microsoft.com/office/powerpoint/2010/main" val="39748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36B93B81-5ED7-4387-828F-605FD3B1B0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93C52-5401-44FC-BB56-44552AD0AF12}"/>
              </a:ext>
            </a:extLst>
          </p:cNvPr>
          <p:cNvSpPr>
            <a:spLocks noGrp="1"/>
          </p:cNvSpPr>
          <p:nvPr>
            <p:ph type="title"/>
          </p:nvPr>
        </p:nvSpPr>
        <p:spPr>
          <a:xfrm>
            <a:off x="886659" y="643467"/>
            <a:ext cx="10343532" cy="1149468"/>
          </a:xfrm>
        </p:spPr>
        <p:txBody>
          <a:bodyPr vert="horz" lIns="91440" tIns="45720" rIns="91440" bIns="45720" rtlCol="0" anchor="ctr">
            <a:normAutofit/>
          </a:bodyPr>
          <a:lstStyle/>
          <a:p>
            <a:r>
              <a:rPr lang="en-US" sz="4800" dirty="0">
                <a:solidFill>
                  <a:schemeClr val="tx1"/>
                </a:solidFill>
              </a:rPr>
              <a:t>Big Ideas</a:t>
            </a:r>
          </a:p>
        </p:txBody>
      </p:sp>
      <p:sp>
        <p:nvSpPr>
          <p:cNvPr id="3" name="Content Placeholder 2">
            <a:extLst>
              <a:ext uri="{FF2B5EF4-FFF2-40B4-BE49-F238E27FC236}">
                <a16:creationId xmlns:a16="http://schemas.microsoft.com/office/drawing/2014/main" id="{64424419-454F-476E-881E-68E454DE169C}"/>
              </a:ext>
            </a:extLst>
          </p:cNvPr>
          <p:cNvSpPr>
            <a:spLocks noGrp="1"/>
          </p:cNvSpPr>
          <p:nvPr>
            <p:ph idx="1"/>
          </p:nvPr>
        </p:nvSpPr>
        <p:spPr>
          <a:xfrm>
            <a:off x="886659" y="1925619"/>
            <a:ext cx="10245629" cy="4206240"/>
          </a:xfrm>
        </p:spPr>
        <p:txBody>
          <a:bodyPr vert="horz" lIns="91440" tIns="45720" rIns="91440" bIns="45720" rtlCol="0" anchor="t">
            <a:normAutofit/>
          </a:bodyPr>
          <a:lstStyle/>
          <a:p>
            <a:pPr marL="788670" indent="-457200">
              <a:buAutoNum type="arabicPeriod"/>
            </a:pPr>
            <a:r>
              <a:rPr lang="en-US" dirty="0">
                <a:latin typeface="Arial"/>
                <a:cs typeface="Arial"/>
              </a:rPr>
              <a:t>What was the impact of nationalism, sectionalism, and democratization on the United States during this period?</a:t>
            </a:r>
          </a:p>
          <a:p>
            <a:pPr marL="788670" indent="-457200">
              <a:buAutoNum type="arabicPeriod"/>
            </a:pPr>
            <a:r>
              <a:rPr lang="en-US" dirty="0">
                <a:latin typeface="Arial"/>
                <a:cs typeface="Arial"/>
              </a:rPr>
              <a:t>What were the major issues that Andrew Jackson faced as president?</a:t>
            </a:r>
          </a:p>
          <a:p>
            <a:pPr marL="788670" indent="-457200">
              <a:buAutoNum type="arabicPeriod"/>
            </a:pPr>
            <a:r>
              <a:rPr lang="en-US" dirty="0">
                <a:latin typeface="Arial"/>
                <a:cs typeface="Arial"/>
              </a:rPr>
              <a:t>What political and economic turmoil followed the Jackson administration?</a:t>
            </a:r>
          </a:p>
        </p:txBody>
      </p:sp>
      <p:sp>
        <p:nvSpPr>
          <p:cNvPr id="30" name="Rectangle 29">
            <a:extLst>
              <a:ext uri="{FF2B5EF4-FFF2-40B4-BE49-F238E27FC236}">
                <a16:creationId xmlns:a16="http://schemas.microsoft.com/office/drawing/2014/main" id="{61951AA0-DD9C-4514-A46F-ABF18C50E5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74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8308441" y="5947041"/>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3" name="Picture 2" descr="Map&#10;&#10;Description automatically generated">
            <a:extLst>
              <a:ext uri="{FF2B5EF4-FFF2-40B4-BE49-F238E27FC236}">
                <a16:creationId xmlns:a16="http://schemas.microsoft.com/office/drawing/2014/main" id="{677D6ED4-21DF-46B0-9692-410DCD8F7AB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46941" t="4299" r="6453"/>
          <a:stretch/>
        </p:blipFill>
        <p:spPr>
          <a:xfrm>
            <a:off x="3467099" y="248278"/>
            <a:ext cx="5257802" cy="6361445"/>
          </a:xfrm>
          <a:prstGeom prst="rect">
            <a:avLst/>
          </a:prstGeom>
        </p:spPr>
      </p:pic>
    </p:spTree>
    <p:extLst>
      <p:ext uri="{BB962C8B-B14F-4D97-AF65-F5344CB8AC3E}">
        <p14:creationId xmlns:p14="http://schemas.microsoft.com/office/powerpoint/2010/main" val="408986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688E4-EFA5-4EA1-907F-647CB8689096}"/>
              </a:ext>
            </a:extLst>
          </p:cNvPr>
          <p:cNvSpPr>
            <a:spLocks noGrp="1"/>
          </p:cNvSpPr>
          <p:nvPr>
            <p:ph type="title"/>
          </p:nvPr>
        </p:nvSpPr>
        <p:spPr/>
        <p:txBody>
          <a:bodyPr/>
          <a:lstStyle/>
          <a:p>
            <a:r>
              <a:rPr lang="en-US" dirty="0"/>
              <a:t>A “Corrupt Bargain”</a:t>
            </a:r>
          </a:p>
        </p:txBody>
      </p:sp>
      <p:sp>
        <p:nvSpPr>
          <p:cNvPr id="5" name="Content Placeholder 4">
            <a:extLst>
              <a:ext uri="{FF2B5EF4-FFF2-40B4-BE49-F238E27FC236}">
                <a16:creationId xmlns:a16="http://schemas.microsoft.com/office/drawing/2014/main" id="{0FE30C3C-5ED6-4BF8-8124-338E5641D6CD}"/>
              </a:ext>
            </a:extLst>
          </p:cNvPr>
          <p:cNvSpPr>
            <a:spLocks noGrp="1"/>
          </p:cNvSpPr>
          <p:nvPr>
            <p:ph idx="10"/>
          </p:nvPr>
        </p:nvSpPr>
        <p:spPr/>
        <p:txBody>
          <a:bodyPr>
            <a:normAutofit/>
          </a:bodyPr>
          <a:lstStyle/>
          <a:p>
            <a:r>
              <a:rPr lang="en-US" dirty="0">
                <a:solidFill>
                  <a:srgbClr val="FF0000"/>
                </a:solidFill>
              </a:rPr>
              <a:t>Adams was an ineffective president</a:t>
            </a:r>
            <a:r>
              <a:rPr lang="en-US" dirty="0"/>
              <a:t>. </a:t>
            </a:r>
          </a:p>
          <a:p>
            <a:r>
              <a:rPr lang="en-US" dirty="0">
                <a:solidFill>
                  <a:srgbClr val="FF0000"/>
                </a:solidFill>
              </a:rPr>
              <a:t>Adams worked for higher protective tariffs to encourage American manufacturing and internal improvements.</a:t>
            </a:r>
          </a:p>
          <a:p>
            <a:endParaRPr lang="en-US" dirty="0"/>
          </a:p>
        </p:txBody>
      </p:sp>
      <p:pic>
        <p:nvPicPr>
          <p:cNvPr id="4" name="Picture Placeholder 3" descr="A person sitting on a table&#10;&#10;Description automatically generated">
            <a:extLst>
              <a:ext uri="{FF2B5EF4-FFF2-40B4-BE49-F238E27FC236}">
                <a16:creationId xmlns:a16="http://schemas.microsoft.com/office/drawing/2014/main" id="{0327CA3E-BBFA-470D-9D43-11A70606FFA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0393" b="10393"/>
          <a:stretch/>
        </p:blipFill>
        <p:spPr>
          <a:prstGeom prst="rect">
            <a:avLst/>
          </a:prstGeom>
          <a:solidFill>
            <a:srgbClr val="BFBFBF"/>
          </a:solidFill>
        </p:spPr>
      </p:pic>
      <p:sp>
        <p:nvSpPr>
          <p:cNvPr id="8" name="TextBox 7">
            <a:extLst>
              <a:ext uri="{FF2B5EF4-FFF2-40B4-BE49-F238E27FC236}">
                <a16:creationId xmlns:a16="http://schemas.microsoft.com/office/drawing/2014/main" id="{929874DE-3C06-4816-B880-10D8385E452F}"/>
              </a:ext>
            </a:extLst>
          </p:cNvPr>
          <p:cNvSpPr txBox="1"/>
          <p:nvPr/>
        </p:nvSpPr>
        <p:spPr>
          <a:xfrm>
            <a:off x="0" y="5956801"/>
            <a:ext cx="3248526"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Quincy Adams</a:t>
            </a:r>
          </a:p>
        </p:txBody>
      </p:sp>
    </p:spTree>
    <p:extLst>
      <p:ext uri="{BB962C8B-B14F-4D97-AF65-F5344CB8AC3E}">
        <p14:creationId xmlns:p14="http://schemas.microsoft.com/office/powerpoint/2010/main" val="414880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6BD152-DBAE-47B6-9141-D96E78488F79}"/>
              </a:ext>
            </a:extLst>
          </p:cNvPr>
          <p:cNvSpPr>
            <a:spLocks noGrp="1"/>
          </p:cNvSpPr>
          <p:nvPr>
            <p:ph idx="1"/>
          </p:nvPr>
        </p:nvSpPr>
        <p:spPr/>
        <p:txBody>
          <a:bodyPr/>
          <a:lstStyle/>
          <a:p>
            <a:r>
              <a:rPr lang="en-US" dirty="0">
                <a:solidFill>
                  <a:srgbClr val="FF0000"/>
                </a:solidFill>
              </a:rPr>
              <a:t>Adams’s wing of the Democratic-Republicans became known as the </a:t>
            </a:r>
            <a:r>
              <a:rPr lang="en-US" b="1" dirty="0">
                <a:solidFill>
                  <a:srgbClr val="FF0000"/>
                </a:solidFill>
              </a:rPr>
              <a:t>National Republicans</a:t>
            </a:r>
            <a:r>
              <a:rPr lang="en-US" dirty="0">
                <a:solidFill>
                  <a:srgbClr val="FF0000"/>
                </a:solidFill>
              </a:rPr>
              <a:t>. </a:t>
            </a:r>
          </a:p>
          <a:p>
            <a:r>
              <a:rPr lang="en-US" dirty="0">
                <a:solidFill>
                  <a:srgbClr val="FF0000"/>
                </a:solidFill>
              </a:rPr>
              <a:t>The Jackson wing </a:t>
            </a:r>
            <a:r>
              <a:rPr lang="en-US" dirty="0"/>
              <a:t>kept the old name, Democratic-Republicans, but eventually dropped the “Republican” part, keeping the name by which the party is still called, the </a:t>
            </a:r>
            <a:r>
              <a:rPr lang="en-US" b="1" dirty="0">
                <a:solidFill>
                  <a:srgbClr val="FF0000"/>
                </a:solidFill>
              </a:rPr>
              <a:t>Democratic Party</a:t>
            </a:r>
            <a:r>
              <a:rPr lang="en-US" dirty="0">
                <a:solidFill>
                  <a:srgbClr val="FF0000"/>
                </a:solidFill>
              </a:rPr>
              <a:t>.</a:t>
            </a:r>
          </a:p>
        </p:txBody>
      </p:sp>
      <p:sp>
        <p:nvSpPr>
          <p:cNvPr id="3" name="Title 2">
            <a:extLst>
              <a:ext uri="{FF2B5EF4-FFF2-40B4-BE49-F238E27FC236}">
                <a16:creationId xmlns:a16="http://schemas.microsoft.com/office/drawing/2014/main" id="{2DE11EBB-6E2C-4485-AFBF-EE92EE976D66}"/>
              </a:ext>
            </a:extLst>
          </p:cNvPr>
          <p:cNvSpPr>
            <a:spLocks noGrp="1"/>
          </p:cNvSpPr>
          <p:nvPr>
            <p:ph type="title"/>
          </p:nvPr>
        </p:nvSpPr>
        <p:spPr/>
        <p:txBody>
          <a:bodyPr/>
          <a:lstStyle/>
          <a:p>
            <a:r>
              <a:rPr lang="en-US" dirty="0"/>
              <a:t>A “Corrupt Bargain”</a:t>
            </a:r>
          </a:p>
        </p:txBody>
      </p:sp>
    </p:spTree>
    <p:extLst>
      <p:ext uri="{BB962C8B-B14F-4D97-AF65-F5344CB8AC3E}">
        <p14:creationId xmlns:p14="http://schemas.microsoft.com/office/powerpoint/2010/main" val="181727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7A6F-7929-4DC2-8535-61A91D4EEBD5}"/>
              </a:ext>
            </a:extLst>
          </p:cNvPr>
          <p:cNvSpPr>
            <a:spLocks noGrp="1"/>
          </p:cNvSpPr>
          <p:nvPr>
            <p:ph type="title"/>
          </p:nvPr>
        </p:nvSpPr>
        <p:spPr/>
        <p:txBody>
          <a:bodyPr/>
          <a:lstStyle/>
          <a:p>
            <a:r>
              <a:rPr lang="en-US" dirty="0"/>
              <a:t>Rematch and Revenge</a:t>
            </a:r>
          </a:p>
        </p:txBody>
      </p:sp>
      <p:sp>
        <p:nvSpPr>
          <p:cNvPr id="4" name="Content Placeholder 3">
            <a:extLst>
              <a:ext uri="{FF2B5EF4-FFF2-40B4-BE49-F238E27FC236}">
                <a16:creationId xmlns:a16="http://schemas.microsoft.com/office/drawing/2014/main" id="{C1491170-1899-4321-9D71-520B12D8821D}"/>
              </a:ext>
            </a:extLst>
          </p:cNvPr>
          <p:cNvSpPr>
            <a:spLocks noGrp="1"/>
          </p:cNvSpPr>
          <p:nvPr>
            <p:ph idx="10"/>
          </p:nvPr>
        </p:nvSpPr>
        <p:spPr/>
        <p:txBody>
          <a:bodyPr>
            <a:normAutofit/>
          </a:bodyPr>
          <a:lstStyle/>
          <a:p>
            <a:r>
              <a:rPr lang="en-US" dirty="0">
                <a:solidFill>
                  <a:srgbClr val="FF0000"/>
                </a:solidFill>
              </a:rPr>
              <a:t>The 1828 election was an Adams-Jackson rematch.</a:t>
            </a:r>
          </a:p>
          <a:p>
            <a:r>
              <a:rPr lang="en-US" b="1" dirty="0">
                <a:solidFill>
                  <a:srgbClr val="FF0000"/>
                </a:solidFill>
              </a:rPr>
              <a:t>Martin Van Buren </a:t>
            </a:r>
            <a:r>
              <a:rPr lang="en-US" dirty="0">
                <a:solidFill>
                  <a:srgbClr val="FF0000"/>
                </a:solidFill>
              </a:rPr>
              <a:t>helped organize the Democratic effort and urged Jackson to emphasize a symbolic campaign—Old Hickory, the friend of the common man.</a:t>
            </a:r>
          </a:p>
        </p:txBody>
      </p:sp>
      <p:pic>
        <p:nvPicPr>
          <p:cNvPr id="5" name="Picture Placeholder 3">
            <a:extLst>
              <a:ext uri="{FF2B5EF4-FFF2-40B4-BE49-F238E27FC236}">
                <a16:creationId xmlns:a16="http://schemas.microsoft.com/office/drawing/2014/main" id="{CFAA5840-2EDD-4C1A-97CF-AE26C9DFD33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0868" b="10868"/>
          <a:stretch>
            <a:fillRect/>
          </a:stretch>
        </p:blipFill>
        <p:spPr>
          <a:xfrm>
            <a:off x="0" y="1819275"/>
            <a:ext cx="4845050" cy="5038725"/>
          </a:xfrm>
        </p:spPr>
      </p:pic>
      <p:sp>
        <p:nvSpPr>
          <p:cNvPr id="7" name="TextBox 6">
            <a:extLst>
              <a:ext uri="{FF2B5EF4-FFF2-40B4-BE49-F238E27FC236}">
                <a16:creationId xmlns:a16="http://schemas.microsoft.com/office/drawing/2014/main" id="{9EADE837-EE40-4E32-91E1-85F968FB29B4}"/>
              </a:ext>
            </a:extLst>
          </p:cNvPr>
          <p:cNvSpPr txBox="1"/>
          <p:nvPr/>
        </p:nvSpPr>
        <p:spPr>
          <a:xfrm>
            <a:off x="0" y="5956801"/>
            <a:ext cx="2719137"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Martin Van Buren</a:t>
            </a:r>
          </a:p>
        </p:txBody>
      </p:sp>
    </p:spTree>
    <p:extLst>
      <p:ext uri="{BB962C8B-B14F-4D97-AF65-F5344CB8AC3E}">
        <p14:creationId xmlns:p14="http://schemas.microsoft.com/office/powerpoint/2010/main" val="282531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DD177-0E14-4035-88B9-7BD39301707C}"/>
              </a:ext>
            </a:extLst>
          </p:cNvPr>
          <p:cNvSpPr>
            <a:spLocks noGrp="1"/>
          </p:cNvSpPr>
          <p:nvPr>
            <p:ph type="title"/>
          </p:nvPr>
        </p:nvSpPr>
        <p:spPr/>
        <p:txBody>
          <a:bodyPr/>
          <a:lstStyle/>
          <a:p>
            <a:r>
              <a:rPr lang="en-US" dirty="0"/>
              <a:t>Rematch and Revenge</a:t>
            </a:r>
          </a:p>
        </p:txBody>
      </p:sp>
      <p:sp>
        <p:nvSpPr>
          <p:cNvPr id="4" name="Content Placeholder 3">
            <a:extLst>
              <a:ext uri="{FF2B5EF4-FFF2-40B4-BE49-F238E27FC236}">
                <a16:creationId xmlns:a16="http://schemas.microsoft.com/office/drawing/2014/main" id="{4B4151EA-A9C8-4573-9520-8DD31F182E62}"/>
              </a:ext>
            </a:extLst>
          </p:cNvPr>
          <p:cNvSpPr>
            <a:spLocks noGrp="1"/>
          </p:cNvSpPr>
          <p:nvPr>
            <p:ph idx="10"/>
          </p:nvPr>
        </p:nvSpPr>
        <p:spPr/>
        <p:txBody>
          <a:bodyPr/>
          <a:lstStyle/>
          <a:p>
            <a:r>
              <a:rPr lang="en-US" dirty="0"/>
              <a:t>In the end, </a:t>
            </a:r>
            <a:r>
              <a:rPr lang="en-US" dirty="0">
                <a:solidFill>
                  <a:srgbClr val="FF0000"/>
                </a:solidFill>
              </a:rPr>
              <a:t>Jackson and his running mate, </a:t>
            </a:r>
            <a:r>
              <a:rPr lang="en-US" b="1" dirty="0">
                <a:solidFill>
                  <a:srgbClr val="FF0000"/>
                </a:solidFill>
              </a:rPr>
              <a:t>John C. Calhoun</a:t>
            </a:r>
            <a:r>
              <a:rPr lang="en-US" dirty="0">
                <a:solidFill>
                  <a:srgbClr val="FF0000"/>
                </a:solidFill>
              </a:rPr>
              <a:t>, won by a landslide.</a:t>
            </a:r>
          </a:p>
          <a:p>
            <a:r>
              <a:rPr lang="en-US" dirty="0"/>
              <a:t>For the first time, more than one million voters cast ballots for the presidency, triple the number in the 1824 election.</a:t>
            </a:r>
          </a:p>
        </p:txBody>
      </p:sp>
      <p:pic>
        <p:nvPicPr>
          <p:cNvPr id="5" name="Picture Placeholder 3">
            <a:extLst>
              <a:ext uri="{FF2B5EF4-FFF2-40B4-BE49-F238E27FC236}">
                <a16:creationId xmlns:a16="http://schemas.microsoft.com/office/drawing/2014/main" id="{93032367-4BFB-4E6E-A9F6-91A0F1471D7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3097" b="13097"/>
          <a:stretch>
            <a:fillRect/>
          </a:stretch>
        </p:blipFill>
        <p:spPr>
          <a:xfrm>
            <a:off x="0" y="1819275"/>
            <a:ext cx="4845050" cy="5038725"/>
          </a:xfrm>
        </p:spPr>
      </p:pic>
      <p:sp>
        <p:nvSpPr>
          <p:cNvPr id="7" name="TextBox 6">
            <a:extLst>
              <a:ext uri="{FF2B5EF4-FFF2-40B4-BE49-F238E27FC236}">
                <a16:creationId xmlns:a16="http://schemas.microsoft.com/office/drawing/2014/main" id="{01DF7A44-521B-4884-9C48-B1F56B693A0D}"/>
              </a:ext>
            </a:extLst>
          </p:cNvPr>
          <p:cNvSpPr txBox="1"/>
          <p:nvPr/>
        </p:nvSpPr>
        <p:spPr>
          <a:xfrm>
            <a:off x="0" y="5956801"/>
            <a:ext cx="2719137"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C. Calhoun</a:t>
            </a:r>
          </a:p>
        </p:txBody>
      </p:sp>
    </p:spTree>
    <p:extLst>
      <p:ext uri="{BB962C8B-B14F-4D97-AF65-F5344CB8AC3E}">
        <p14:creationId xmlns:p14="http://schemas.microsoft.com/office/powerpoint/2010/main" val="369593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8254298" y="5970519"/>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3" name="Picture 2" descr="Map&#10;&#10;Description automatically generated">
            <a:extLst>
              <a:ext uri="{FF2B5EF4-FFF2-40B4-BE49-F238E27FC236}">
                <a16:creationId xmlns:a16="http://schemas.microsoft.com/office/drawing/2014/main" id="{800188FC-1F45-43A5-A966-6C8FF6C721D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521243" y="299145"/>
            <a:ext cx="5149515" cy="6259711"/>
          </a:xfrm>
          <a:prstGeom prst="rect">
            <a:avLst/>
          </a:prstGeom>
        </p:spPr>
      </p:pic>
    </p:spTree>
    <p:extLst>
      <p:ext uri="{BB962C8B-B14F-4D97-AF65-F5344CB8AC3E}">
        <p14:creationId xmlns:p14="http://schemas.microsoft.com/office/powerpoint/2010/main" val="375351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7AE-99A3-475E-B44A-69DA60A0A261}"/>
              </a:ext>
            </a:extLst>
          </p:cNvPr>
          <p:cNvSpPr>
            <a:spLocks noGrp="1"/>
          </p:cNvSpPr>
          <p:nvPr>
            <p:ph type="title"/>
          </p:nvPr>
        </p:nvSpPr>
        <p:spPr/>
        <p:txBody>
          <a:bodyPr/>
          <a:lstStyle/>
          <a:p>
            <a:r>
              <a:rPr lang="en-US" dirty="0"/>
              <a:t>Rematch and Revenge</a:t>
            </a:r>
          </a:p>
        </p:txBody>
      </p:sp>
      <p:sp>
        <p:nvSpPr>
          <p:cNvPr id="4" name="Content Placeholder 3">
            <a:extLst>
              <a:ext uri="{FF2B5EF4-FFF2-40B4-BE49-F238E27FC236}">
                <a16:creationId xmlns:a16="http://schemas.microsoft.com/office/drawing/2014/main" id="{C8DAE8C3-5897-4BD3-9E6C-F1498D62647D}"/>
              </a:ext>
            </a:extLst>
          </p:cNvPr>
          <p:cNvSpPr>
            <a:spLocks noGrp="1"/>
          </p:cNvSpPr>
          <p:nvPr>
            <p:ph idx="10"/>
          </p:nvPr>
        </p:nvSpPr>
        <p:spPr/>
        <p:txBody>
          <a:bodyPr>
            <a:normAutofit/>
          </a:bodyPr>
          <a:lstStyle/>
          <a:p>
            <a:r>
              <a:rPr lang="en-US" dirty="0"/>
              <a:t>In March 1829, record numbers attended the inauguration. </a:t>
            </a:r>
          </a:p>
          <a:p>
            <a:r>
              <a:rPr lang="en-US" dirty="0"/>
              <a:t>The invading army of Jackson’s supporters provided a fitting start to a new American era—the age of Jacksonian democracy, the age of the common man.</a:t>
            </a:r>
          </a:p>
        </p:txBody>
      </p:sp>
      <p:pic>
        <p:nvPicPr>
          <p:cNvPr id="5" name="Picture Placeholder 2">
            <a:extLst>
              <a:ext uri="{FF2B5EF4-FFF2-40B4-BE49-F238E27FC236}">
                <a16:creationId xmlns:a16="http://schemas.microsoft.com/office/drawing/2014/main" id="{49166FAF-5611-4EF7-904E-F5A2AFC0753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9690" t="6522" r="23672" b="10502"/>
          <a:stretch/>
        </p:blipFill>
        <p:spPr>
          <a:xfrm>
            <a:off x="0" y="1819275"/>
            <a:ext cx="4845050" cy="5038725"/>
          </a:xfrm>
        </p:spPr>
      </p:pic>
    </p:spTree>
    <p:extLst>
      <p:ext uri="{BB962C8B-B14F-4D97-AF65-F5344CB8AC3E}">
        <p14:creationId xmlns:p14="http://schemas.microsoft.com/office/powerpoint/2010/main" val="10776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were the three components of Henry Clay’s American System?</a:t>
            </a:r>
          </a:p>
          <a:p>
            <a:pPr marL="339725" indent="0">
              <a:buClr>
                <a:schemeClr val="tx2"/>
              </a:buClr>
              <a:buNone/>
            </a:pPr>
            <a:r>
              <a:rPr lang="en-US" sz="2400" dirty="0">
                <a:solidFill>
                  <a:schemeClr val="tx1">
                    <a:lumMod val="65000"/>
                    <a:lumOff val="35000"/>
                  </a:schemeClr>
                </a:solidFill>
              </a:rPr>
              <a:t>protective tariffs, internal improvements, and renewal of the National Bank (p. 181)</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What was America’s first protectionist legislation?</a:t>
            </a:r>
          </a:p>
          <a:p>
            <a:pPr marL="339725" indent="0">
              <a:buClr>
                <a:schemeClr val="tx2"/>
              </a:buClr>
              <a:buNone/>
            </a:pPr>
            <a:r>
              <a:rPr lang="en-US" sz="2400" dirty="0">
                <a:solidFill>
                  <a:schemeClr val="tx1">
                    <a:lumMod val="65000"/>
                    <a:lumOff val="35000"/>
                  </a:schemeClr>
                </a:solidFill>
              </a:rPr>
              <a:t>the Tariff of 1816 (p. 181)</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3224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two factors contributed to the Panic of 1819?</a:t>
            </a:r>
          </a:p>
          <a:p>
            <a:pPr marL="339725" indent="0">
              <a:buClr>
                <a:schemeClr val="tx2"/>
              </a:buClr>
              <a:buNone/>
            </a:pPr>
            <a:r>
              <a:rPr lang="en-US" sz="2400" dirty="0">
                <a:solidFill>
                  <a:schemeClr val="tx1">
                    <a:lumMod val="65000"/>
                    <a:lumOff val="35000"/>
                  </a:schemeClr>
                </a:solidFill>
              </a:rPr>
              <a:t>the price of American cotton fell because of competition from cotton grown in India and the irresponsible actions of state banks and the National Bank (p. 183)</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List the three provisions of the Missouri Compromise.</a:t>
            </a:r>
          </a:p>
          <a:p>
            <a:pPr marL="339725" indent="0">
              <a:buClr>
                <a:schemeClr val="tx2"/>
              </a:buClr>
              <a:buNone/>
            </a:pPr>
            <a:r>
              <a:rPr lang="en-US" sz="2400" dirty="0">
                <a:solidFill>
                  <a:schemeClr val="tx1">
                    <a:lumMod val="65000"/>
                    <a:lumOff val="35000"/>
                  </a:schemeClr>
                </a:solidFill>
              </a:rPr>
              <a:t>It admitted Maine as a free state, admitted Missouri as a slave state, and prohibited slavery in the remainder of the Louisiana Territory north of 36° 30’, Missouri’s southern boundary. </a:t>
            </a:r>
            <a:br>
              <a:rPr lang="en-US" sz="2400" dirty="0">
                <a:solidFill>
                  <a:schemeClr val="tx1">
                    <a:lumMod val="65000"/>
                    <a:lumOff val="35000"/>
                  </a:schemeClr>
                </a:solidFill>
              </a:rPr>
            </a:br>
            <a:r>
              <a:rPr lang="en-US" sz="2400" dirty="0">
                <a:solidFill>
                  <a:schemeClr val="tx1">
                    <a:lumMod val="65000"/>
                    <a:lumOff val="35000"/>
                  </a:schemeClr>
                </a:solidFill>
              </a:rPr>
              <a:t>(pp. 184–85)</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93215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two men did Andrew Jackson’s supporters accuse of making a “corrupt bargain” in the presidential election of 1824?</a:t>
            </a:r>
          </a:p>
          <a:p>
            <a:pPr marL="339725" indent="0">
              <a:buClr>
                <a:schemeClr val="tx2"/>
              </a:buClr>
              <a:buNone/>
            </a:pPr>
            <a:r>
              <a:rPr lang="en-US" sz="2400" dirty="0">
                <a:solidFill>
                  <a:schemeClr val="tx1">
                    <a:lumMod val="65000"/>
                    <a:lumOff val="35000"/>
                  </a:schemeClr>
                </a:solidFill>
              </a:rPr>
              <a:t>John Quincy Adams and Henry Clay (p. 187)</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18733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A638-B221-4F8A-9A0B-1245104B817D}"/>
              </a:ext>
            </a:extLst>
          </p:cNvPr>
          <p:cNvSpPr>
            <a:spLocks noGrp="1"/>
          </p:cNvSpPr>
          <p:nvPr>
            <p:ph type="title"/>
          </p:nvPr>
        </p:nvSpPr>
        <p:spPr/>
        <p:txBody>
          <a:bodyPr/>
          <a:lstStyle/>
          <a:p>
            <a:r>
              <a:rPr lang="en-US" dirty="0">
                <a:solidFill>
                  <a:srgbClr val="FF0000"/>
                </a:solidFill>
              </a:rPr>
              <a:t>THE AGE OF JACKSON</a:t>
            </a:r>
          </a:p>
        </p:txBody>
      </p:sp>
      <p:sp>
        <p:nvSpPr>
          <p:cNvPr id="4" name="Content Placeholder 3">
            <a:extLst>
              <a:ext uri="{FF2B5EF4-FFF2-40B4-BE49-F238E27FC236}">
                <a16:creationId xmlns:a16="http://schemas.microsoft.com/office/drawing/2014/main" id="{47024790-C8BC-4B5F-A02B-9A4AF90C408B}"/>
              </a:ext>
            </a:extLst>
          </p:cNvPr>
          <p:cNvSpPr>
            <a:spLocks noGrp="1"/>
          </p:cNvSpPr>
          <p:nvPr>
            <p:ph idx="10"/>
          </p:nvPr>
        </p:nvSpPr>
        <p:spPr/>
        <p:txBody>
          <a:bodyPr/>
          <a:lstStyle/>
          <a:p>
            <a:r>
              <a:rPr lang="en-US" dirty="0"/>
              <a:t>Although the period from 1820 to 1840 is often named for </a:t>
            </a:r>
            <a:r>
              <a:rPr lang="en-US" b="1" dirty="0"/>
              <a:t>Andrew Jackson</a:t>
            </a:r>
            <a:r>
              <a:rPr lang="en-US" dirty="0"/>
              <a:t>, it was well under way before Jackson’s 1829 inauguration.</a:t>
            </a:r>
          </a:p>
          <a:p>
            <a:r>
              <a:rPr lang="en-US" dirty="0"/>
              <a:t>Widespread currents of nationalism, sectionalism, and democratization originated before Jackson’s presidency.</a:t>
            </a:r>
          </a:p>
        </p:txBody>
      </p:sp>
      <p:pic>
        <p:nvPicPr>
          <p:cNvPr id="9" name="Picture Placeholder 8" descr="A person in a dark room&#10;&#10;Description automatically generated">
            <a:extLst>
              <a:ext uri="{FF2B5EF4-FFF2-40B4-BE49-F238E27FC236}">
                <a16:creationId xmlns:a16="http://schemas.microsoft.com/office/drawing/2014/main" id="{8D48FD5B-F7CE-4379-B2ED-25B6A00EA46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134" b="7134"/>
          <a:stretch>
            <a:fillRect/>
          </a:stretch>
        </p:blipFill>
        <p:spPr/>
      </p:pic>
      <p:sp>
        <p:nvSpPr>
          <p:cNvPr id="7" name="TextBox 6">
            <a:extLst>
              <a:ext uri="{FF2B5EF4-FFF2-40B4-BE49-F238E27FC236}">
                <a16:creationId xmlns:a16="http://schemas.microsoft.com/office/drawing/2014/main" id="{A672F910-BB76-47F9-A878-CB8CF685CB15}"/>
              </a:ext>
            </a:extLst>
          </p:cNvPr>
          <p:cNvSpPr txBox="1"/>
          <p:nvPr/>
        </p:nvSpPr>
        <p:spPr>
          <a:xfrm>
            <a:off x="0" y="5956801"/>
            <a:ext cx="261112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Andrew Jackson</a:t>
            </a:r>
          </a:p>
        </p:txBody>
      </p:sp>
    </p:spTree>
    <p:extLst>
      <p:ext uri="{BB962C8B-B14F-4D97-AF65-F5344CB8AC3E}">
        <p14:creationId xmlns:p14="http://schemas.microsoft.com/office/powerpoint/2010/main" val="238592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Evaluate the costs and benefits of the democratization of American politics and religion.</a:t>
            </a:r>
          </a:p>
          <a:p>
            <a:pPr marL="339725" indent="0">
              <a:buClr>
                <a:schemeClr val="tx2"/>
              </a:buClr>
              <a:buNone/>
            </a:pPr>
            <a:r>
              <a:rPr lang="en-US" sz="2400" dirty="0">
                <a:solidFill>
                  <a:schemeClr val="tx1">
                    <a:lumMod val="65000"/>
                    <a:lumOff val="35000"/>
                  </a:schemeClr>
                </a:solidFill>
              </a:rPr>
              <a:t>In politics, democratization removed the power of a few well-connected men from controlling the options people had in elections. In religion, democratization allowed the quick expansion of the church into the frontier because an educated clergy was no longer as widely demanded. Negatively, democratization led to the rise of demagogy in politics. Furthermore, the crowd is often wrong. In religion, democratization gave a platform to unorthodox teachers.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20212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Assess the significance of the election of 1828.</a:t>
            </a:r>
          </a:p>
          <a:p>
            <a:pPr marL="339725" indent="0">
              <a:buClr>
                <a:schemeClr val="tx2"/>
              </a:buClr>
              <a:buNone/>
            </a:pPr>
            <a:r>
              <a:rPr lang="en-US" sz="2400" dirty="0">
                <a:solidFill>
                  <a:schemeClr val="tx1">
                    <a:lumMod val="65000"/>
                    <a:lumOff val="35000"/>
                  </a:schemeClr>
                </a:solidFill>
              </a:rPr>
              <a:t>This was the first election after the Democratic-Republican Party split into two parts—the Democrats and the National Republicans. The number of voters tripled compared to the 1824 election. Andrew Jackson easily defeated John Quincy Adams.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47909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685E-1CFF-4564-9B9E-A0057921E429}"/>
              </a:ext>
            </a:extLst>
          </p:cNvPr>
          <p:cNvSpPr>
            <a:spLocks noGrp="1"/>
          </p:cNvSpPr>
          <p:nvPr>
            <p:ph type="title"/>
          </p:nvPr>
        </p:nvSpPr>
        <p:spPr/>
        <p:txBody>
          <a:bodyPr/>
          <a:lstStyle/>
          <a:p>
            <a:r>
              <a:rPr lang="en-US" sz="5400" dirty="0"/>
              <a:t>The Jackson years</a:t>
            </a:r>
          </a:p>
        </p:txBody>
      </p:sp>
      <p:sp>
        <p:nvSpPr>
          <p:cNvPr id="3" name="Text Placeholder 2">
            <a:extLst>
              <a:ext uri="{FF2B5EF4-FFF2-40B4-BE49-F238E27FC236}">
                <a16:creationId xmlns:a16="http://schemas.microsoft.com/office/drawing/2014/main" id="{2CC3D767-715A-4E1F-A882-6F5D2573474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50272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kind of person was Andrew Jackson?</a:t>
            </a:r>
          </a:p>
          <a:p>
            <a:pPr marL="514350" indent="-514350">
              <a:buClr>
                <a:schemeClr val="tx2"/>
              </a:buClr>
              <a:buFont typeface="+mj-lt"/>
              <a:buAutoNum type="arabicPeriod"/>
            </a:pPr>
            <a:r>
              <a:rPr lang="en-US" dirty="0">
                <a:solidFill>
                  <a:schemeClr val="tx2"/>
                </a:solidFill>
              </a:rPr>
              <a:t>What were the significant decisions of Jackson’s administration?</a:t>
            </a:r>
          </a:p>
        </p:txBody>
      </p:sp>
    </p:spTree>
    <p:extLst>
      <p:ext uri="{BB962C8B-B14F-4D97-AF65-F5344CB8AC3E}">
        <p14:creationId xmlns:p14="http://schemas.microsoft.com/office/powerpoint/2010/main" val="34046655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4A4B7-6F47-4C1E-9ED7-7C2BF93D7D17}"/>
              </a:ext>
            </a:extLst>
          </p:cNvPr>
          <p:cNvSpPr>
            <a:spLocks noGrp="1"/>
          </p:cNvSpPr>
          <p:nvPr>
            <p:ph type="title"/>
          </p:nvPr>
        </p:nvSpPr>
        <p:spPr/>
        <p:txBody>
          <a:bodyPr/>
          <a:lstStyle/>
          <a:p>
            <a:r>
              <a:rPr lang="en-US" dirty="0"/>
              <a:t>Old hickory</a:t>
            </a:r>
          </a:p>
        </p:txBody>
      </p:sp>
      <p:sp>
        <p:nvSpPr>
          <p:cNvPr id="4" name="Content Placeholder 3">
            <a:extLst>
              <a:ext uri="{FF2B5EF4-FFF2-40B4-BE49-F238E27FC236}">
                <a16:creationId xmlns:a16="http://schemas.microsoft.com/office/drawing/2014/main" id="{3A251782-A1E6-4796-9856-6BB1D38A2CDE}"/>
              </a:ext>
            </a:extLst>
          </p:cNvPr>
          <p:cNvSpPr>
            <a:spLocks noGrp="1"/>
          </p:cNvSpPr>
          <p:nvPr>
            <p:ph idx="10"/>
          </p:nvPr>
        </p:nvSpPr>
        <p:spPr/>
        <p:txBody>
          <a:bodyPr/>
          <a:lstStyle/>
          <a:p>
            <a:r>
              <a:rPr lang="en-US" dirty="0"/>
              <a:t>Young Andrew’s early life was rugged and difficult.</a:t>
            </a:r>
          </a:p>
          <a:p>
            <a:r>
              <a:rPr lang="en-US" dirty="0"/>
              <a:t>Jackson became a state judge and in 1796 was elected to a term in Congress.</a:t>
            </a:r>
          </a:p>
          <a:p>
            <a:r>
              <a:rPr lang="en-US" dirty="0"/>
              <a:t>Jackson displayed many flaws in the years before he won the presidency.</a:t>
            </a:r>
          </a:p>
        </p:txBody>
      </p:sp>
      <p:pic>
        <p:nvPicPr>
          <p:cNvPr id="5" name="Picture Placeholder 3">
            <a:extLst>
              <a:ext uri="{FF2B5EF4-FFF2-40B4-BE49-F238E27FC236}">
                <a16:creationId xmlns:a16="http://schemas.microsoft.com/office/drawing/2014/main" id="{DEC63A2D-7A87-417F-A3B7-4902081B7E88}"/>
              </a:ext>
            </a:extLst>
          </p:cNvPr>
          <p:cNvPicPr>
            <a:picLocks noGrp="1" noChangeAspect="1"/>
          </p:cNvPicPr>
          <p:nvPr>
            <p:ph type="pic" idx="1"/>
          </p:nvPr>
        </p:nvPicPr>
        <p:blipFill>
          <a:blip r:embed="rId3">
            <a:extLst>
              <a:ext uri="{28A0092B-C50C-407E-A947-70E740481C1C}">
                <a14:useLocalDpi xmlns:a14="http://schemas.microsoft.com/office/drawing/2010/main"/>
              </a:ext>
            </a:extLst>
          </a:blip>
          <a:srcRect t="7069" b="7069"/>
          <a:stretch>
            <a:fillRect/>
          </a:stretch>
        </p:blipFill>
        <p:spPr>
          <a:xfrm>
            <a:off x="0" y="1819275"/>
            <a:ext cx="4845050" cy="5038725"/>
          </a:xfrm>
        </p:spPr>
      </p:pic>
      <p:sp>
        <p:nvSpPr>
          <p:cNvPr id="7" name="TextBox 6">
            <a:extLst>
              <a:ext uri="{FF2B5EF4-FFF2-40B4-BE49-F238E27FC236}">
                <a16:creationId xmlns:a16="http://schemas.microsoft.com/office/drawing/2014/main" id="{A2D54E8E-F5C3-4C4D-82A0-C2F2E8FD44EB}"/>
              </a:ext>
            </a:extLst>
          </p:cNvPr>
          <p:cNvSpPr txBox="1"/>
          <p:nvPr/>
        </p:nvSpPr>
        <p:spPr>
          <a:xfrm>
            <a:off x="0" y="5956801"/>
            <a:ext cx="2719137"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Andrew </a:t>
            </a:r>
            <a:r>
              <a:rPr lang="en-US" sz="2400" kern="0" dirty="0">
                <a:solidFill>
                  <a:schemeClr val="tx1">
                    <a:lumMod val="95000"/>
                  </a:schemeClr>
                </a:solidFill>
                <a:effectLst>
                  <a:outerShdw blurRad="38100" dist="38100" dir="2700000" algn="tl">
                    <a:srgbClr val="000000">
                      <a:alpha val="43137"/>
                    </a:srgbClr>
                  </a:outerShdw>
                </a:effectLst>
                <a:latin typeface="Arial"/>
              </a:rPr>
              <a:t>J</a:t>
            </a:r>
            <a:r>
              <a:rPr kumimoji="0" lang="en-US" sz="2400" b="0" i="0" u="none" strike="noStrike" kern="0" cap="none" spc="0" normalizeH="0" baseline="0" noProof="0" dirty="0" err="1">
                <a:ln>
                  <a:noFill/>
                </a:ln>
                <a:solidFill>
                  <a:schemeClr val="tx1">
                    <a:lumMod val="95000"/>
                  </a:schemeClr>
                </a:solidFill>
                <a:effectLst>
                  <a:outerShdw blurRad="38100" dist="38100" dir="2700000" algn="tl">
                    <a:srgbClr val="000000">
                      <a:alpha val="43137"/>
                    </a:srgbClr>
                  </a:outerShdw>
                </a:effectLst>
                <a:uLnTx/>
                <a:uFillTx/>
                <a:latin typeface="Arial"/>
              </a:rPr>
              <a:t>ackson</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141448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F450F13-E5E4-478D-8C24-56D8BD46AFF7}"/>
              </a:ext>
            </a:extLst>
          </p:cNvPr>
          <p:cNvSpPr>
            <a:spLocks noGrp="1"/>
          </p:cNvSpPr>
          <p:nvPr>
            <p:ph idx="1"/>
          </p:nvPr>
        </p:nvSpPr>
        <p:spPr/>
        <p:txBody>
          <a:bodyPr/>
          <a:lstStyle/>
          <a:p>
            <a:r>
              <a:rPr lang="en-US" dirty="0"/>
              <a:t>Jackson believed that public service should not be a lifelong career.</a:t>
            </a:r>
          </a:p>
          <a:p>
            <a:r>
              <a:rPr lang="en-US" dirty="0"/>
              <a:t>The </a:t>
            </a:r>
            <a:r>
              <a:rPr lang="en-US" b="1" dirty="0">
                <a:solidFill>
                  <a:srgbClr val="FF0000"/>
                </a:solidFill>
              </a:rPr>
              <a:t>spoils system</a:t>
            </a:r>
            <a:r>
              <a:rPr lang="en-US" dirty="0">
                <a:solidFill>
                  <a:srgbClr val="FF0000"/>
                </a:solidFill>
              </a:rPr>
              <a:t> </a:t>
            </a:r>
            <a:r>
              <a:rPr lang="en-US" dirty="0"/>
              <a:t>would endure for half a century.</a:t>
            </a:r>
          </a:p>
          <a:p>
            <a:r>
              <a:rPr lang="en-US" dirty="0"/>
              <a:t>The spoils system </a:t>
            </a:r>
            <a:r>
              <a:rPr lang="en-US" dirty="0">
                <a:solidFill>
                  <a:srgbClr val="FF0000"/>
                </a:solidFill>
              </a:rPr>
              <a:t>removed some highly qualified individuals from office and replaced them with highly unqualified individuals.</a:t>
            </a:r>
          </a:p>
        </p:txBody>
      </p:sp>
      <p:sp>
        <p:nvSpPr>
          <p:cNvPr id="2" name="Title 1">
            <a:extLst>
              <a:ext uri="{FF2B5EF4-FFF2-40B4-BE49-F238E27FC236}">
                <a16:creationId xmlns:a16="http://schemas.microsoft.com/office/drawing/2014/main" id="{A6077B9A-3222-4E43-8465-ADE08C5652C7}"/>
              </a:ext>
            </a:extLst>
          </p:cNvPr>
          <p:cNvSpPr>
            <a:spLocks noGrp="1"/>
          </p:cNvSpPr>
          <p:nvPr>
            <p:ph type="title"/>
          </p:nvPr>
        </p:nvSpPr>
        <p:spPr/>
        <p:txBody>
          <a:bodyPr/>
          <a:lstStyle/>
          <a:p>
            <a:r>
              <a:rPr lang="en-US" dirty="0"/>
              <a:t>Spoils of Victory</a:t>
            </a:r>
          </a:p>
        </p:txBody>
      </p:sp>
    </p:spTree>
    <p:extLst>
      <p:ext uri="{BB962C8B-B14F-4D97-AF65-F5344CB8AC3E}">
        <p14:creationId xmlns:p14="http://schemas.microsoft.com/office/powerpoint/2010/main" val="179803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12D0E-9323-49DF-8CBB-0EADFC7CFE72}"/>
              </a:ext>
            </a:extLst>
          </p:cNvPr>
          <p:cNvSpPr>
            <a:spLocks noGrp="1"/>
          </p:cNvSpPr>
          <p:nvPr>
            <p:ph type="title"/>
          </p:nvPr>
        </p:nvSpPr>
        <p:spPr/>
        <p:txBody>
          <a:bodyPr/>
          <a:lstStyle/>
          <a:p>
            <a:r>
              <a:rPr lang="en-US" dirty="0"/>
              <a:t>Kitchen Cabinet</a:t>
            </a:r>
          </a:p>
        </p:txBody>
      </p:sp>
      <p:sp>
        <p:nvSpPr>
          <p:cNvPr id="5" name="Content Placeholder 4">
            <a:extLst>
              <a:ext uri="{FF2B5EF4-FFF2-40B4-BE49-F238E27FC236}">
                <a16:creationId xmlns:a16="http://schemas.microsoft.com/office/drawing/2014/main" id="{86D356F6-CE70-4756-A55E-85E16ABAF2DF}"/>
              </a:ext>
            </a:extLst>
          </p:cNvPr>
          <p:cNvSpPr>
            <a:spLocks noGrp="1"/>
          </p:cNvSpPr>
          <p:nvPr>
            <p:ph idx="10"/>
          </p:nvPr>
        </p:nvSpPr>
        <p:spPr/>
        <p:txBody>
          <a:bodyPr/>
          <a:lstStyle/>
          <a:p>
            <a:r>
              <a:rPr lang="en-US" dirty="0">
                <a:solidFill>
                  <a:srgbClr val="FF0000"/>
                </a:solidFill>
              </a:rPr>
              <a:t>Jackson’s real advisors were a close circle of friends that critics called his “</a:t>
            </a:r>
            <a:r>
              <a:rPr lang="en-US" b="1" dirty="0">
                <a:solidFill>
                  <a:srgbClr val="FF0000"/>
                </a:solidFill>
              </a:rPr>
              <a:t>Kitchen Cabinet</a:t>
            </a:r>
            <a:r>
              <a:rPr lang="en-US" dirty="0">
                <a:solidFill>
                  <a:srgbClr val="FF0000"/>
                </a:solidFill>
              </a:rPr>
              <a:t>.” </a:t>
            </a:r>
          </a:p>
          <a:p>
            <a:r>
              <a:rPr lang="en-US" dirty="0"/>
              <a:t>Jackson’s administration was torn by infighting, particularly between Martin Van Buren and Vice President Calhoun.</a:t>
            </a:r>
          </a:p>
        </p:txBody>
      </p:sp>
      <p:pic>
        <p:nvPicPr>
          <p:cNvPr id="7" name="Picture Placeholder 3">
            <a:extLst>
              <a:ext uri="{FF2B5EF4-FFF2-40B4-BE49-F238E27FC236}">
                <a16:creationId xmlns:a16="http://schemas.microsoft.com/office/drawing/2014/main" id="{A046EE74-70C6-4B19-8F2B-DDAB31363F1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0868" b="10868"/>
          <a:stretch>
            <a:fillRect/>
          </a:stretch>
        </p:blipFill>
        <p:spPr>
          <a:xfrm>
            <a:off x="0" y="1819275"/>
            <a:ext cx="4845050" cy="5038725"/>
          </a:xfrm>
        </p:spPr>
      </p:pic>
      <p:sp>
        <p:nvSpPr>
          <p:cNvPr id="8" name="TextBox 7">
            <a:extLst>
              <a:ext uri="{FF2B5EF4-FFF2-40B4-BE49-F238E27FC236}">
                <a16:creationId xmlns:a16="http://schemas.microsoft.com/office/drawing/2014/main" id="{B705E926-BC3C-4B9A-A289-F8A3E54D52EB}"/>
              </a:ext>
            </a:extLst>
          </p:cNvPr>
          <p:cNvSpPr txBox="1"/>
          <p:nvPr/>
        </p:nvSpPr>
        <p:spPr>
          <a:xfrm>
            <a:off x="0" y="5956801"/>
            <a:ext cx="2719137"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Martin Van Buren</a:t>
            </a:r>
          </a:p>
        </p:txBody>
      </p:sp>
    </p:spTree>
    <p:extLst>
      <p:ext uri="{BB962C8B-B14F-4D97-AF65-F5344CB8AC3E}">
        <p14:creationId xmlns:p14="http://schemas.microsoft.com/office/powerpoint/2010/main" val="336156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B9C6-8E23-4A40-B3E4-C224AD6DA4E2}"/>
              </a:ext>
            </a:extLst>
          </p:cNvPr>
          <p:cNvSpPr>
            <a:spLocks noGrp="1"/>
          </p:cNvSpPr>
          <p:nvPr>
            <p:ph type="title"/>
          </p:nvPr>
        </p:nvSpPr>
        <p:spPr/>
        <p:txBody>
          <a:bodyPr/>
          <a:lstStyle/>
          <a:p>
            <a:r>
              <a:rPr lang="en-US" dirty="0"/>
              <a:t>Nullification Crisis</a:t>
            </a:r>
          </a:p>
        </p:txBody>
      </p:sp>
      <p:sp>
        <p:nvSpPr>
          <p:cNvPr id="4" name="Content Placeholder 3">
            <a:extLst>
              <a:ext uri="{FF2B5EF4-FFF2-40B4-BE49-F238E27FC236}">
                <a16:creationId xmlns:a16="http://schemas.microsoft.com/office/drawing/2014/main" id="{6C5A4ED0-4BC4-485E-81EC-EEFF8621AD2C}"/>
              </a:ext>
            </a:extLst>
          </p:cNvPr>
          <p:cNvSpPr>
            <a:spLocks noGrp="1"/>
          </p:cNvSpPr>
          <p:nvPr>
            <p:ph idx="10"/>
          </p:nvPr>
        </p:nvSpPr>
        <p:spPr/>
        <p:txBody>
          <a:bodyPr>
            <a:normAutofit/>
          </a:bodyPr>
          <a:lstStyle/>
          <a:p>
            <a:r>
              <a:rPr lang="en-US" dirty="0">
                <a:solidFill>
                  <a:srgbClr val="FF0000"/>
                </a:solidFill>
              </a:rPr>
              <a:t>In 1828 Congress passed a new higher protective tariff which was dubbed the “</a:t>
            </a:r>
            <a:r>
              <a:rPr lang="en-US" b="1" dirty="0">
                <a:solidFill>
                  <a:srgbClr val="FF0000"/>
                </a:solidFill>
              </a:rPr>
              <a:t>Tariff of Abominations</a:t>
            </a:r>
            <a:r>
              <a:rPr lang="en-US" dirty="0">
                <a:solidFill>
                  <a:srgbClr val="FF0000"/>
                </a:solidFill>
              </a:rPr>
              <a:t>.”</a:t>
            </a:r>
          </a:p>
          <a:p>
            <a:r>
              <a:rPr lang="en-US" dirty="0">
                <a:solidFill>
                  <a:srgbClr val="FF0000"/>
                </a:solidFill>
              </a:rPr>
              <a:t>The issue of </a:t>
            </a:r>
            <a:r>
              <a:rPr lang="en-US" b="1" dirty="0">
                <a:solidFill>
                  <a:srgbClr val="FF0000"/>
                </a:solidFill>
              </a:rPr>
              <a:t>nullification</a:t>
            </a:r>
            <a:r>
              <a:rPr lang="en-US" dirty="0">
                <a:solidFill>
                  <a:srgbClr val="FF0000"/>
                </a:solidFill>
              </a:rPr>
              <a:t> was drawn from an anti-tariff pamphlet published anonymously by Vice President Calhoun. </a:t>
            </a:r>
          </a:p>
        </p:txBody>
      </p:sp>
      <p:pic>
        <p:nvPicPr>
          <p:cNvPr id="5" name="Picture Placeholder 3">
            <a:extLst>
              <a:ext uri="{FF2B5EF4-FFF2-40B4-BE49-F238E27FC236}">
                <a16:creationId xmlns:a16="http://schemas.microsoft.com/office/drawing/2014/main" id="{94AFEDD5-4B97-40E7-8158-877723CC73E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3097" b="13097"/>
          <a:stretch>
            <a:fillRect/>
          </a:stretch>
        </p:blipFill>
        <p:spPr>
          <a:xfrm>
            <a:off x="0" y="1819275"/>
            <a:ext cx="4845050" cy="5038725"/>
          </a:xfrm>
        </p:spPr>
      </p:pic>
      <p:sp>
        <p:nvSpPr>
          <p:cNvPr id="6" name="TextBox 5">
            <a:extLst>
              <a:ext uri="{FF2B5EF4-FFF2-40B4-BE49-F238E27FC236}">
                <a16:creationId xmlns:a16="http://schemas.microsoft.com/office/drawing/2014/main" id="{D1ADBEE7-41B2-419F-B91D-DD9D1FA87100}"/>
              </a:ext>
            </a:extLst>
          </p:cNvPr>
          <p:cNvSpPr txBox="1"/>
          <p:nvPr/>
        </p:nvSpPr>
        <p:spPr>
          <a:xfrm>
            <a:off x="0" y="5956801"/>
            <a:ext cx="2719137"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C. Calhoun</a:t>
            </a:r>
          </a:p>
        </p:txBody>
      </p:sp>
    </p:spTree>
    <p:extLst>
      <p:ext uri="{BB962C8B-B14F-4D97-AF65-F5344CB8AC3E}">
        <p14:creationId xmlns:p14="http://schemas.microsoft.com/office/powerpoint/2010/main" val="41204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83368D-C17A-40C3-861C-268D044336AA}"/>
              </a:ext>
            </a:extLst>
          </p:cNvPr>
          <p:cNvSpPr>
            <a:spLocks noGrp="1"/>
          </p:cNvSpPr>
          <p:nvPr>
            <p:ph idx="10"/>
          </p:nvPr>
        </p:nvSpPr>
        <p:spPr/>
        <p:txBody>
          <a:bodyPr>
            <a:normAutofit/>
          </a:bodyPr>
          <a:lstStyle/>
          <a:p>
            <a:r>
              <a:rPr lang="en-US" dirty="0"/>
              <a:t>Senator </a:t>
            </a:r>
            <a:r>
              <a:rPr lang="en-US" b="1" dirty="0"/>
              <a:t>Robert Y. Hayne </a:t>
            </a:r>
            <a:r>
              <a:rPr lang="en-US" dirty="0"/>
              <a:t>rebuked New England’s opposition to secession as inconsistent since it had considered secession itself.</a:t>
            </a:r>
          </a:p>
          <a:p>
            <a:r>
              <a:rPr lang="en-US" b="1" dirty="0">
                <a:solidFill>
                  <a:srgbClr val="FF0000"/>
                </a:solidFill>
              </a:rPr>
              <a:t>Daniel Webster </a:t>
            </a:r>
            <a:r>
              <a:rPr lang="en-US" dirty="0">
                <a:solidFill>
                  <a:srgbClr val="FF0000"/>
                </a:solidFill>
              </a:rPr>
              <a:t>defended New England and insisted that the people of the United States had ratified the Constitution.</a:t>
            </a:r>
          </a:p>
          <a:p>
            <a:r>
              <a:rPr lang="en-US" dirty="0">
                <a:solidFill>
                  <a:srgbClr val="FF0000"/>
                </a:solidFill>
              </a:rPr>
              <a:t>Therefore, a state could neither secede nor nullify an act.</a:t>
            </a:r>
          </a:p>
        </p:txBody>
      </p:sp>
      <p:sp>
        <p:nvSpPr>
          <p:cNvPr id="5" name="Title 4">
            <a:extLst>
              <a:ext uri="{FF2B5EF4-FFF2-40B4-BE49-F238E27FC236}">
                <a16:creationId xmlns:a16="http://schemas.microsoft.com/office/drawing/2014/main" id="{D801B3A6-5475-482A-A445-F6B749DB3075}"/>
              </a:ext>
            </a:extLst>
          </p:cNvPr>
          <p:cNvSpPr>
            <a:spLocks noGrp="1"/>
          </p:cNvSpPr>
          <p:nvPr>
            <p:ph type="title"/>
          </p:nvPr>
        </p:nvSpPr>
        <p:spPr/>
        <p:txBody>
          <a:bodyPr/>
          <a:lstStyle/>
          <a:p>
            <a:r>
              <a:rPr lang="en-US" dirty="0"/>
              <a:t>Nullification Crisis</a:t>
            </a:r>
          </a:p>
        </p:txBody>
      </p:sp>
      <p:sp>
        <p:nvSpPr>
          <p:cNvPr id="15" name="TextBox 14">
            <a:extLst>
              <a:ext uri="{FF2B5EF4-FFF2-40B4-BE49-F238E27FC236}">
                <a16:creationId xmlns:a16="http://schemas.microsoft.com/office/drawing/2014/main" id="{79159A9F-4D44-4897-A72D-D98362F6EE0D}"/>
              </a:ext>
            </a:extLst>
          </p:cNvPr>
          <p:cNvSpPr txBox="1"/>
          <p:nvPr/>
        </p:nvSpPr>
        <p:spPr>
          <a:xfrm>
            <a:off x="0" y="5956801"/>
            <a:ext cx="2719137"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Robert Y. Hayne</a:t>
            </a:r>
          </a:p>
        </p:txBody>
      </p:sp>
    </p:spTree>
    <p:extLst>
      <p:ext uri="{BB962C8B-B14F-4D97-AF65-F5344CB8AC3E}">
        <p14:creationId xmlns:p14="http://schemas.microsoft.com/office/powerpoint/2010/main" val="329568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B9C6-8E23-4A40-B3E4-C224AD6DA4E2}"/>
              </a:ext>
            </a:extLst>
          </p:cNvPr>
          <p:cNvSpPr>
            <a:spLocks noGrp="1"/>
          </p:cNvSpPr>
          <p:nvPr>
            <p:ph type="title"/>
          </p:nvPr>
        </p:nvSpPr>
        <p:spPr/>
        <p:txBody>
          <a:bodyPr/>
          <a:lstStyle/>
          <a:p>
            <a:r>
              <a:rPr lang="en-US" dirty="0"/>
              <a:t>Nullification Crisis</a:t>
            </a:r>
          </a:p>
        </p:txBody>
      </p:sp>
      <p:sp>
        <p:nvSpPr>
          <p:cNvPr id="4" name="Content Placeholder 3">
            <a:extLst>
              <a:ext uri="{FF2B5EF4-FFF2-40B4-BE49-F238E27FC236}">
                <a16:creationId xmlns:a16="http://schemas.microsoft.com/office/drawing/2014/main" id="{6C5A4ED0-4BC4-485E-81EC-EEFF8621AD2C}"/>
              </a:ext>
            </a:extLst>
          </p:cNvPr>
          <p:cNvSpPr>
            <a:spLocks noGrp="1"/>
          </p:cNvSpPr>
          <p:nvPr>
            <p:ph idx="10"/>
          </p:nvPr>
        </p:nvSpPr>
        <p:spPr/>
        <p:txBody>
          <a:bodyPr>
            <a:normAutofit/>
          </a:bodyPr>
          <a:lstStyle/>
          <a:p>
            <a:r>
              <a:rPr lang="en-US" dirty="0">
                <a:solidFill>
                  <a:srgbClr val="FF0000"/>
                </a:solidFill>
              </a:rPr>
              <a:t>John C. Calhoun resigned as vice president and returned to the Senate.</a:t>
            </a:r>
          </a:p>
          <a:p>
            <a:r>
              <a:rPr lang="en-US" dirty="0"/>
              <a:t>He and Jackson openly opposed each other on key issues.</a:t>
            </a:r>
          </a:p>
          <a:p>
            <a:r>
              <a:rPr lang="en-US" dirty="0">
                <a:solidFill>
                  <a:srgbClr val="FF0000"/>
                </a:solidFill>
              </a:rPr>
              <a:t>Jackson encouraged Congress to pass the </a:t>
            </a:r>
            <a:r>
              <a:rPr lang="en-US" b="1" dirty="0">
                <a:solidFill>
                  <a:srgbClr val="FF0000"/>
                </a:solidFill>
              </a:rPr>
              <a:t>Force Bill</a:t>
            </a:r>
            <a:r>
              <a:rPr lang="en-US" dirty="0">
                <a:solidFill>
                  <a:srgbClr val="FF0000"/>
                </a:solidFill>
              </a:rPr>
              <a:t>, which gave the president the power to use the military against South Carolina.</a:t>
            </a:r>
          </a:p>
        </p:txBody>
      </p:sp>
      <p:pic>
        <p:nvPicPr>
          <p:cNvPr id="5" name="Picture Placeholder 3">
            <a:extLst>
              <a:ext uri="{FF2B5EF4-FFF2-40B4-BE49-F238E27FC236}">
                <a16:creationId xmlns:a16="http://schemas.microsoft.com/office/drawing/2014/main" id="{94AFEDD5-4B97-40E7-8158-877723CC73E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3097" b="13097"/>
          <a:stretch>
            <a:fillRect/>
          </a:stretch>
        </p:blipFill>
        <p:spPr>
          <a:xfrm>
            <a:off x="0" y="1819275"/>
            <a:ext cx="4845050" cy="5038725"/>
          </a:xfrm>
        </p:spPr>
      </p:pic>
      <p:sp>
        <p:nvSpPr>
          <p:cNvPr id="6" name="TextBox 5">
            <a:extLst>
              <a:ext uri="{FF2B5EF4-FFF2-40B4-BE49-F238E27FC236}">
                <a16:creationId xmlns:a16="http://schemas.microsoft.com/office/drawing/2014/main" id="{D1ADBEE7-41B2-419F-B91D-DD9D1FA87100}"/>
              </a:ext>
            </a:extLst>
          </p:cNvPr>
          <p:cNvSpPr txBox="1"/>
          <p:nvPr/>
        </p:nvSpPr>
        <p:spPr>
          <a:xfrm>
            <a:off x="0" y="5956801"/>
            <a:ext cx="2719137"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C. Calhoun</a:t>
            </a:r>
          </a:p>
        </p:txBody>
      </p:sp>
    </p:spTree>
    <p:extLst>
      <p:ext uri="{BB962C8B-B14F-4D97-AF65-F5344CB8AC3E}">
        <p14:creationId xmlns:p14="http://schemas.microsoft.com/office/powerpoint/2010/main" val="385333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261C-592A-43DF-B34A-0E54C37D7105}"/>
              </a:ext>
            </a:extLst>
          </p:cNvPr>
          <p:cNvSpPr>
            <a:spLocks noGrp="1"/>
          </p:cNvSpPr>
          <p:nvPr>
            <p:ph type="title"/>
          </p:nvPr>
        </p:nvSpPr>
        <p:spPr/>
        <p:txBody>
          <a:bodyPr/>
          <a:lstStyle/>
          <a:p>
            <a:r>
              <a:rPr lang="en-US" sz="5400" dirty="0"/>
              <a:t>crosscurrents</a:t>
            </a:r>
          </a:p>
        </p:txBody>
      </p:sp>
      <p:sp>
        <p:nvSpPr>
          <p:cNvPr id="3" name="Text Placeholder 2">
            <a:extLst>
              <a:ext uri="{FF2B5EF4-FFF2-40B4-BE49-F238E27FC236}">
                <a16:creationId xmlns:a16="http://schemas.microsoft.com/office/drawing/2014/main" id="{9B518178-0750-4C98-89A1-85C41E968EC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6599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AB2B3-A2D2-44EF-8C17-691458AE85A0}"/>
              </a:ext>
            </a:extLst>
          </p:cNvPr>
          <p:cNvSpPr>
            <a:spLocks noGrp="1"/>
          </p:cNvSpPr>
          <p:nvPr>
            <p:ph type="title"/>
          </p:nvPr>
        </p:nvSpPr>
        <p:spPr/>
        <p:txBody>
          <a:bodyPr/>
          <a:lstStyle/>
          <a:p>
            <a:r>
              <a:rPr lang="en-US" dirty="0"/>
              <a:t>Nullification Crisis</a:t>
            </a:r>
          </a:p>
        </p:txBody>
      </p:sp>
      <p:pic>
        <p:nvPicPr>
          <p:cNvPr id="6" name="Picture Placeholder 5" descr="A picture containing logo&#10;&#10;Description automatically generated">
            <a:extLst>
              <a:ext uri="{FF2B5EF4-FFF2-40B4-BE49-F238E27FC236}">
                <a16:creationId xmlns:a16="http://schemas.microsoft.com/office/drawing/2014/main" id="{A7938CE7-1A4C-452F-8933-B421649662A9}"/>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0876" t="17452" r="19928" b="34208"/>
          <a:stretch/>
        </p:blipFill>
        <p:spPr>
          <a:xfrm>
            <a:off x="1" y="1819072"/>
            <a:ext cx="4844374" cy="5038928"/>
          </a:xfrm>
        </p:spPr>
      </p:pic>
      <p:sp>
        <p:nvSpPr>
          <p:cNvPr id="4" name="Content Placeholder 3">
            <a:extLst>
              <a:ext uri="{FF2B5EF4-FFF2-40B4-BE49-F238E27FC236}">
                <a16:creationId xmlns:a16="http://schemas.microsoft.com/office/drawing/2014/main" id="{D1640CE1-306F-4191-9786-535B1F772E05}"/>
              </a:ext>
            </a:extLst>
          </p:cNvPr>
          <p:cNvSpPr>
            <a:spLocks noGrp="1"/>
          </p:cNvSpPr>
          <p:nvPr>
            <p:ph idx="10"/>
          </p:nvPr>
        </p:nvSpPr>
        <p:spPr/>
        <p:txBody>
          <a:bodyPr>
            <a:normAutofit/>
          </a:bodyPr>
          <a:lstStyle/>
          <a:p>
            <a:r>
              <a:rPr lang="en-US" dirty="0">
                <a:solidFill>
                  <a:srgbClr val="FF0000"/>
                </a:solidFill>
              </a:rPr>
              <a:t>Henry Clay proposed the </a:t>
            </a:r>
            <a:r>
              <a:rPr lang="en-US" b="1" dirty="0">
                <a:solidFill>
                  <a:srgbClr val="FF0000"/>
                </a:solidFill>
              </a:rPr>
              <a:t>Compromise Tariff of 1833,</a:t>
            </a:r>
            <a:r>
              <a:rPr lang="en-US" dirty="0">
                <a:solidFill>
                  <a:srgbClr val="FF0000"/>
                </a:solidFill>
              </a:rPr>
              <a:t> which  greatly reduced the Tariff of 1832</a:t>
            </a:r>
            <a:r>
              <a:rPr lang="en-US" dirty="0"/>
              <a:t>, making it acceptable to South Carolina.</a:t>
            </a:r>
          </a:p>
        </p:txBody>
      </p:sp>
      <p:sp>
        <p:nvSpPr>
          <p:cNvPr id="8" name="TextBox 7">
            <a:extLst>
              <a:ext uri="{FF2B5EF4-FFF2-40B4-BE49-F238E27FC236}">
                <a16:creationId xmlns:a16="http://schemas.microsoft.com/office/drawing/2014/main" id="{3D28E7CC-37B7-400B-B4BA-852932E5B02F}"/>
              </a:ext>
            </a:extLst>
          </p:cNvPr>
          <p:cNvSpPr txBox="1"/>
          <p:nvPr/>
        </p:nvSpPr>
        <p:spPr>
          <a:xfrm>
            <a:off x="0" y="5956801"/>
            <a:ext cx="2009274"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Henry Clay</a:t>
            </a:r>
          </a:p>
        </p:txBody>
      </p:sp>
    </p:spTree>
    <p:extLst>
      <p:ext uri="{BB962C8B-B14F-4D97-AF65-F5344CB8AC3E}">
        <p14:creationId xmlns:p14="http://schemas.microsoft.com/office/powerpoint/2010/main" val="115761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4C17DEE-34FA-4F76-AD3A-EC6C1CF9B52D}"/>
              </a:ext>
            </a:extLst>
          </p:cNvPr>
          <p:cNvSpPr>
            <a:spLocks noGrp="1"/>
          </p:cNvSpPr>
          <p:nvPr>
            <p:ph idx="1"/>
          </p:nvPr>
        </p:nvSpPr>
        <p:spPr/>
        <p:txBody>
          <a:bodyPr/>
          <a:lstStyle/>
          <a:p>
            <a:r>
              <a:rPr lang="en-US" dirty="0">
                <a:solidFill>
                  <a:srgbClr val="FF0000"/>
                </a:solidFill>
              </a:rPr>
              <a:t>The major campaign issue as Jackson faced reelection in 1832 was the future of the </a:t>
            </a:r>
            <a:r>
              <a:rPr lang="en-US" b="1" dirty="0">
                <a:solidFill>
                  <a:srgbClr val="FF0000"/>
                </a:solidFill>
              </a:rPr>
              <a:t>Bank of the United States</a:t>
            </a:r>
            <a:r>
              <a:rPr lang="en-US" dirty="0">
                <a:solidFill>
                  <a:srgbClr val="FF0000"/>
                </a:solidFill>
              </a:rPr>
              <a:t>.</a:t>
            </a:r>
          </a:p>
          <a:p>
            <a:r>
              <a:rPr lang="en-US" dirty="0"/>
              <a:t>Nicholas Biddle submitted the Bank’s charter for renewal, though the existing charter had not expired.</a:t>
            </a:r>
          </a:p>
          <a:p>
            <a:r>
              <a:rPr lang="en-US" dirty="0"/>
              <a:t>The Bank had such strong support in Congress that Clay believed he had a winning campaign issue.</a:t>
            </a:r>
          </a:p>
          <a:p>
            <a:r>
              <a:rPr lang="en-US" dirty="0">
                <a:solidFill>
                  <a:srgbClr val="FF0000"/>
                </a:solidFill>
              </a:rPr>
              <a:t>The renewal charter passed Congress, but Jackson vetoed it.</a:t>
            </a:r>
          </a:p>
        </p:txBody>
      </p:sp>
      <p:sp>
        <p:nvSpPr>
          <p:cNvPr id="2" name="Title 1">
            <a:extLst>
              <a:ext uri="{FF2B5EF4-FFF2-40B4-BE49-F238E27FC236}">
                <a16:creationId xmlns:a16="http://schemas.microsoft.com/office/drawing/2014/main" id="{0BB1F149-1580-43B6-8AE6-09C8622D92AE}"/>
              </a:ext>
            </a:extLst>
          </p:cNvPr>
          <p:cNvSpPr>
            <a:spLocks noGrp="1"/>
          </p:cNvSpPr>
          <p:nvPr>
            <p:ph type="title"/>
          </p:nvPr>
        </p:nvSpPr>
        <p:spPr/>
        <p:txBody>
          <a:bodyPr/>
          <a:lstStyle/>
          <a:p>
            <a:r>
              <a:rPr lang="en-US" dirty="0"/>
              <a:t>Busting the Bank</a:t>
            </a:r>
          </a:p>
        </p:txBody>
      </p:sp>
    </p:spTree>
    <p:extLst>
      <p:ext uri="{BB962C8B-B14F-4D97-AF65-F5344CB8AC3E}">
        <p14:creationId xmlns:p14="http://schemas.microsoft.com/office/powerpoint/2010/main" val="260804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4C17DEE-34FA-4F76-AD3A-EC6C1CF9B52D}"/>
              </a:ext>
            </a:extLst>
          </p:cNvPr>
          <p:cNvSpPr>
            <a:spLocks noGrp="1"/>
          </p:cNvSpPr>
          <p:nvPr>
            <p:ph idx="1"/>
          </p:nvPr>
        </p:nvSpPr>
        <p:spPr/>
        <p:txBody>
          <a:bodyPr>
            <a:normAutofit/>
          </a:bodyPr>
          <a:lstStyle/>
          <a:p>
            <a:r>
              <a:rPr lang="en-US" dirty="0">
                <a:solidFill>
                  <a:srgbClr val="FF0000"/>
                </a:solidFill>
              </a:rPr>
              <a:t>The election of 1832 introduced three new political ideas. </a:t>
            </a:r>
          </a:p>
          <a:p>
            <a:pPr lvl="1"/>
            <a:r>
              <a:rPr lang="en-US" b="1" dirty="0">
                <a:solidFill>
                  <a:srgbClr val="FF0000"/>
                </a:solidFill>
              </a:rPr>
              <a:t>Third party</a:t>
            </a:r>
          </a:p>
          <a:p>
            <a:pPr lvl="1"/>
            <a:r>
              <a:rPr lang="en-US" b="1" dirty="0">
                <a:solidFill>
                  <a:srgbClr val="FF0000"/>
                </a:solidFill>
              </a:rPr>
              <a:t>Platform</a:t>
            </a:r>
          </a:p>
          <a:p>
            <a:pPr lvl="1"/>
            <a:r>
              <a:rPr lang="en-US" b="1" dirty="0">
                <a:solidFill>
                  <a:srgbClr val="FF0000"/>
                </a:solidFill>
              </a:rPr>
              <a:t>National convention</a:t>
            </a:r>
          </a:p>
          <a:p>
            <a:r>
              <a:rPr lang="en-US" dirty="0">
                <a:solidFill>
                  <a:srgbClr val="FF0000"/>
                </a:solidFill>
              </a:rPr>
              <a:t>Jackson swept to victory with his old ally Van Buren as his new vice president.</a:t>
            </a:r>
          </a:p>
        </p:txBody>
      </p:sp>
      <p:sp>
        <p:nvSpPr>
          <p:cNvPr id="2" name="Title 1">
            <a:extLst>
              <a:ext uri="{FF2B5EF4-FFF2-40B4-BE49-F238E27FC236}">
                <a16:creationId xmlns:a16="http://schemas.microsoft.com/office/drawing/2014/main" id="{0BB1F149-1580-43B6-8AE6-09C8622D92AE}"/>
              </a:ext>
            </a:extLst>
          </p:cNvPr>
          <p:cNvSpPr>
            <a:spLocks noGrp="1"/>
          </p:cNvSpPr>
          <p:nvPr>
            <p:ph type="title"/>
          </p:nvPr>
        </p:nvSpPr>
        <p:spPr/>
        <p:txBody>
          <a:bodyPr/>
          <a:lstStyle/>
          <a:p>
            <a:r>
              <a:rPr lang="en-US" dirty="0"/>
              <a:t>Busting the Bank</a:t>
            </a:r>
          </a:p>
        </p:txBody>
      </p:sp>
    </p:spTree>
    <p:extLst>
      <p:ext uri="{BB962C8B-B14F-4D97-AF65-F5344CB8AC3E}">
        <p14:creationId xmlns:p14="http://schemas.microsoft.com/office/powerpoint/2010/main" val="11554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1F149-1580-43B6-8AE6-09C8622D92AE}"/>
              </a:ext>
            </a:extLst>
          </p:cNvPr>
          <p:cNvSpPr>
            <a:spLocks noGrp="1"/>
          </p:cNvSpPr>
          <p:nvPr>
            <p:ph type="title"/>
          </p:nvPr>
        </p:nvSpPr>
        <p:spPr/>
        <p:txBody>
          <a:bodyPr/>
          <a:lstStyle/>
          <a:p>
            <a:r>
              <a:rPr lang="en-US" dirty="0"/>
              <a:t>Busting the Bank</a:t>
            </a:r>
          </a:p>
        </p:txBody>
      </p:sp>
      <p:sp>
        <p:nvSpPr>
          <p:cNvPr id="5" name="Content Placeholder 4">
            <a:extLst>
              <a:ext uri="{FF2B5EF4-FFF2-40B4-BE49-F238E27FC236}">
                <a16:creationId xmlns:a16="http://schemas.microsoft.com/office/drawing/2014/main" id="{D4C17DEE-34FA-4F76-AD3A-EC6C1CF9B52D}"/>
              </a:ext>
            </a:extLst>
          </p:cNvPr>
          <p:cNvSpPr>
            <a:spLocks noGrp="1"/>
          </p:cNvSpPr>
          <p:nvPr>
            <p:ph idx="10"/>
          </p:nvPr>
        </p:nvSpPr>
        <p:spPr/>
        <p:txBody>
          <a:bodyPr>
            <a:normAutofit/>
          </a:bodyPr>
          <a:lstStyle/>
          <a:p>
            <a:r>
              <a:rPr lang="en-US" dirty="0"/>
              <a:t>Jackson appointed Roger B. Taney as Treasury secretary in September 1833. </a:t>
            </a:r>
          </a:p>
          <a:p>
            <a:r>
              <a:rPr lang="en-US" dirty="0">
                <a:solidFill>
                  <a:srgbClr val="FF0000"/>
                </a:solidFill>
              </a:rPr>
              <a:t>Taney began removing federal deposits and placing them in state banks—Jackson’s “</a:t>
            </a:r>
            <a:r>
              <a:rPr lang="en-US" b="1" dirty="0">
                <a:solidFill>
                  <a:srgbClr val="FF0000"/>
                </a:solidFill>
              </a:rPr>
              <a:t>pet banks</a:t>
            </a:r>
            <a:r>
              <a:rPr lang="en-US" dirty="0">
                <a:solidFill>
                  <a:srgbClr val="FF0000"/>
                </a:solidFill>
              </a:rPr>
              <a:t>.” </a:t>
            </a:r>
          </a:p>
          <a:p>
            <a:r>
              <a:rPr lang="en-US" dirty="0">
                <a:solidFill>
                  <a:srgbClr val="FF0000"/>
                </a:solidFill>
              </a:rPr>
              <a:t>In 1836, when its charter expired, the Bank of the United States ceased to exist.</a:t>
            </a:r>
          </a:p>
        </p:txBody>
      </p:sp>
      <p:pic>
        <p:nvPicPr>
          <p:cNvPr id="6" name="Picture Placeholder 3">
            <a:extLst>
              <a:ext uri="{FF2B5EF4-FFF2-40B4-BE49-F238E27FC236}">
                <a16:creationId xmlns:a16="http://schemas.microsoft.com/office/drawing/2014/main" id="{3536F7CF-BFB8-43D7-A37F-4E40866BD342}"/>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a:ext>
            </a:extLst>
          </a:blip>
          <a:srcRect t="2837" b="16028"/>
          <a:stretch/>
        </p:blipFill>
        <p:spPr>
          <a:xfrm>
            <a:off x="0" y="1819275"/>
            <a:ext cx="4845050" cy="5038725"/>
          </a:xfrm>
        </p:spPr>
      </p:pic>
      <p:sp>
        <p:nvSpPr>
          <p:cNvPr id="4" name="TextBox 3">
            <a:extLst>
              <a:ext uri="{FF2B5EF4-FFF2-40B4-BE49-F238E27FC236}">
                <a16:creationId xmlns:a16="http://schemas.microsoft.com/office/drawing/2014/main" id="{926E9B21-D178-4DB2-B4CB-BEB8BACAFE37}"/>
              </a:ext>
            </a:extLst>
          </p:cNvPr>
          <p:cNvSpPr txBox="1"/>
          <p:nvPr/>
        </p:nvSpPr>
        <p:spPr>
          <a:xfrm>
            <a:off x="0" y="5956801"/>
            <a:ext cx="25527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Roger B. Taney</a:t>
            </a:r>
          </a:p>
        </p:txBody>
      </p:sp>
    </p:spTree>
    <p:extLst>
      <p:ext uri="{BB962C8B-B14F-4D97-AF65-F5344CB8AC3E}">
        <p14:creationId xmlns:p14="http://schemas.microsoft.com/office/powerpoint/2010/main" val="424892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CEE4DD-0825-4278-879A-7D179DE8E34C}"/>
              </a:ext>
            </a:extLst>
          </p:cNvPr>
          <p:cNvSpPr>
            <a:spLocks noGrp="1"/>
          </p:cNvSpPr>
          <p:nvPr>
            <p:ph idx="1"/>
          </p:nvPr>
        </p:nvSpPr>
        <p:spPr/>
        <p:txBody>
          <a:bodyPr/>
          <a:lstStyle/>
          <a:p>
            <a:r>
              <a:rPr lang="en-US" dirty="0"/>
              <a:t>The United States had discussed moving all Indian tribes in the East to lands west of the Mississippi River and east of the Rockies.</a:t>
            </a:r>
          </a:p>
          <a:p>
            <a:r>
              <a:rPr lang="en-US" dirty="0">
                <a:solidFill>
                  <a:srgbClr val="FF0000"/>
                </a:solidFill>
              </a:rPr>
              <a:t>Jackson pursued this </a:t>
            </a:r>
            <a:r>
              <a:rPr lang="en-US" b="1" dirty="0">
                <a:solidFill>
                  <a:srgbClr val="FF0000"/>
                </a:solidFill>
              </a:rPr>
              <a:t>Indian removal policy </a:t>
            </a:r>
            <a:r>
              <a:rPr lang="en-US" dirty="0">
                <a:solidFill>
                  <a:srgbClr val="FF0000"/>
                </a:solidFill>
              </a:rPr>
              <a:t>vigorously. </a:t>
            </a:r>
          </a:p>
          <a:p>
            <a:r>
              <a:rPr lang="en-US" dirty="0">
                <a:solidFill>
                  <a:srgbClr val="FF0000"/>
                </a:solidFill>
              </a:rPr>
              <a:t>At his urging, Congress passed the Indian Removal Act of 1830 that authorized such actions.</a:t>
            </a:r>
          </a:p>
        </p:txBody>
      </p:sp>
      <p:sp>
        <p:nvSpPr>
          <p:cNvPr id="2" name="Title 1">
            <a:extLst>
              <a:ext uri="{FF2B5EF4-FFF2-40B4-BE49-F238E27FC236}">
                <a16:creationId xmlns:a16="http://schemas.microsoft.com/office/drawing/2014/main" id="{04E780EE-3A1F-4518-BF71-C5C831BFFE23}"/>
              </a:ext>
            </a:extLst>
          </p:cNvPr>
          <p:cNvSpPr>
            <a:spLocks noGrp="1"/>
          </p:cNvSpPr>
          <p:nvPr>
            <p:ph type="title"/>
          </p:nvPr>
        </p:nvSpPr>
        <p:spPr/>
        <p:txBody>
          <a:bodyPr/>
          <a:lstStyle/>
          <a:p>
            <a:r>
              <a:rPr lang="en-US" dirty="0"/>
              <a:t>Indian Removal</a:t>
            </a:r>
          </a:p>
        </p:txBody>
      </p:sp>
    </p:spTree>
    <p:extLst>
      <p:ext uri="{BB962C8B-B14F-4D97-AF65-F5344CB8AC3E}">
        <p14:creationId xmlns:p14="http://schemas.microsoft.com/office/powerpoint/2010/main" val="366752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90236-8055-4978-AD86-162F00EBCEED}"/>
              </a:ext>
            </a:extLst>
          </p:cNvPr>
          <p:cNvSpPr>
            <a:spLocks noGrp="1"/>
          </p:cNvSpPr>
          <p:nvPr>
            <p:ph type="title"/>
          </p:nvPr>
        </p:nvSpPr>
        <p:spPr/>
        <p:txBody>
          <a:bodyPr/>
          <a:lstStyle/>
          <a:p>
            <a:r>
              <a:rPr lang="en-US" dirty="0"/>
              <a:t>Indian Resistance</a:t>
            </a:r>
          </a:p>
        </p:txBody>
      </p:sp>
      <p:sp>
        <p:nvSpPr>
          <p:cNvPr id="4" name="Content Placeholder 3">
            <a:extLst>
              <a:ext uri="{FF2B5EF4-FFF2-40B4-BE49-F238E27FC236}">
                <a16:creationId xmlns:a16="http://schemas.microsoft.com/office/drawing/2014/main" id="{00B9D226-740F-4A6C-BE74-3C5B97CBDAC8}"/>
              </a:ext>
            </a:extLst>
          </p:cNvPr>
          <p:cNvSpPr>
            <a:spLocks noGrp="1"/>
          </p:cNvSpPr>
          <p:nvPr>
            <p:ph idx="10"/>
          </p:nvPr>
        </p:nvSpPr>
        <p:spPr/>
        <p:txBody>
          <a:bodyPr>
            <a:normAutofit/>
          </a:bodyPr>
          <a:lstStyle/>
          <a:p>
            <a:r>
              <a:rPr lang="en-US" dirty="0">
                <a:solidFill>
                  <a:srgbClr val="FF0000"/>
                </a:solidFill>
              </a:rPr>
              <a:t>In 1832 a group of Sauk and Fox Indians under Chief Black Hawk crossed the Mississippi River back into northern Illinois to reclaim their land. </a:t>
            </a:r>
          </a:p>
          <a:p>
            <a:r>
              <a:rPr lang="en-US" dirty="0">
                <a:solidFill>
                  <a:srgbClr val="FF0000"/>
                </a:solidFill>
              </a:rPr>
              <a:t>The resulting </a:t>
            </a:r>
            <a:r>
              <a:rPr lang="en-US" b="1" dirty="0">
                <a:solidFill>
                  <a:srgbClr val="FF0000"/>
                </a:solidFill>
              </a:rPr>
              <a:t>Black Hawk War </a:t>
            </a:r>
            <a:r>
              <a:rPr lang="en-US" dirty="0">
                <a:solidFill>
                  <a:srgbClr val="FF0000"/>
                </a:solidFill>
              </a:rPr>
              <a:t>was brief but bloody.</a:t>
            </a:r>
          </a:p>
        </p:txBody>
      </p:sp>
      <p:pic>
        <p:nvPicPr>
          <p:cNvPr id="5" name="Picture Placeholder 3">
            <a:extLst>
              <a:ext uri="{FF2B5EF4-FFF2-40B4-BE49-F238E27FC236}">
                <a16:creationId xmlns:a16="http://schemas.microsoft.com/office/drawing/2014/main" id="{E0229FBB-CD93-4DE5-817E-14FA4FF5A8C1}"/>
              </a:ext>
            </a:extLst>
          </p:cNvPr>
          <p:cNvPicPr>
            <a:picLocks noGrp="1" noChangeAspect="1"/>
          </p:cNvPicPr>
          <p:nvPr>
            <p:ph type="pic" idx="1"/>
          </p:nvPr>
        </p:nvPicPr>
        <p:blipFill rotWithShape="1">
          <a:blip r:embed="rId3">
            <a:extLst>
              <a:ext uri="{28A0092B-C50C-407E-A947-70E740481C1C}">
                <a14:useLocalDpi xmlns:a14="http://schemas.microsoft.com/office/drawing/2010/main"/>
              </a:ext>
            </a:extLst>
          </a:blip>
          <a:srcRect t="4435" b="23289"/>
          <a:stretch/>
        </p:blipFill>
        <p:spPr>
          <a:xfrm>
            <a:off x="0" y="1819275"/>
            <a:ext cx="4845050" cy="5038725"/>
          </a:xfrm>
        </p:spPr>
      </p:pic>
      <p:sp>
        <p:nvSpPr>
          <p:cNvPr id="7" name="TextBox 6">
            <a:extLst>
              <a:ext uri="{FF2B5EF4-FFF2-40B4-BE49-F238E27FC236}">
                <a16:creationId xmlns:a16="http://schemas.microsoft.com/office/drawing/2014/main" id="{0B1188CE-37A2-48D0-88C1-264FCCB06DB6}"/>
              </a:ext>
            </a:extLst>
          </p:cNvPr>
          <p:cNvSpPr txBox="1"/>
          <p:nvPr/>
        </p:nvSpPr>
        <p:spPr>
          <a:xfrm>
            <a:off x="0" y="5956801"/>
            <a:ext cx="196215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Black Hawk</a:t>
            </a:r>
          </a:p>
        </p:txBody>
      </p:sp>
    </p:spTree>
    <p:extLst>
      <p:ext uri="{BB962C8B-B14F-4D97-AF65-F5344CB8AC3E}">
        <p14:creationId xmlns:p14="http://schemas.microsoft.com/office/powerpoint/2010/main" val="309098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1BDBC6-AD5E-4E4A-98E4-A7BCA2111E46}"/>
              </a:ext>
            </a:extLst>
          </p:cNvPr>
          <p:cNvSpPr>
            <a:spLocks noGrp="1"/>
          </p:cNvSpPr>
          <p:nvPr>
            <p:ph idx="1"/>
          </p:nvPr>
        </p:nvSpPr>
        <p:spPr/>
        <p:txBody>
          <a:bodyPr/>
          <a:lstStyle/>
          <a:p>
            <a:r>
              <a:rPr lang="en-US" dirty="0"/>
              <a:t>More challenging was the </a:t>
            </a:r>
            <a:r>
              <a:rPr lang="en-US" b="1" dirty="0">
                <a:solidFill>
                  <a:srgbClr val="FF0000"/>
                </a:solidFill>
              </a:rPr>
              <a:t>Seminole War</a:t>
            </a:r>
            <a:r>
              <a:rPr lang="en-US" dirty="0">
                <a:solidFill>
                  <a:srgbClr val="FF0000"/>
                </a:solidFill>
              </a:rPr>
              <a:t> (1835–42). </a:t>
            </a:r>
          </a:p>
          <a:p>
            <a:r>
              <a:rPr lang="en-US" dirty="0">
                <a:solidFill>
                  <a:srgbClr val="FF0000"/>
                </a:solidFill>
              </a:rPr>
              <a:t>The Seminoles</a:t>
            </a:r>
            <a:r>
              <a:rPr lang="en-US" dirty="0"/>
              <a:t>, led by the canny Osceola, </a:t>
            </a:r>
            <a:r>
              <a:rPr lang="en-US" dirty="0">
                <a:solidFill>
                  <a:srgbClr val="FF0000"/>
                </a:solidFill>
              </a:rPr>
              <a:t>hid in the swamplands and marshes of Florida as American troops tried in vain to track them down.</a:t>
            </a:r>
          </a:p>
          <a:p>
            <a:r>
              <a:rPr lang="en-US" dirty="0"/>
              <a:t>Most Seminoles were captured and sent west, but some hid in Florida until the government gave up and left them to live in peace.</a:t>
            </a:r>
          </a:p>
        </p:txBody>
      </p:sp>
      <p:sp>
        <p:nvSpPr>
          <p:cNvPr id="2" name="Title 1">
            <a:extLst>
              <a:ext uri="{FF2B5EF4-FFF2-40B4-BE49-F238E27FC236}">
                <a16:creationId xmlns:a16="http://schemas.microsoft.com/office/drawing/2014/main" id="{C8ABCD60-9119-4E14-A4FC-29DBE977F1D0}"/>
              </a:ext>
            </a:extLst>
          </p:cNvPr>
          <p:cNvSpPr>
            <a:spLocks noGrp="1"/>
          </p:cNvSpPr>
          <p:nvPr>
            <p:ph type="title"/>
          </p:nvPr>
        </p:nvSpPr>
        <p:spPr/>
        <p:txBody>
          <a:bodyPr/>
          <a:lstStyle/>
          <a:p>
            <a:r>
              <a:rPr lang="en-US" dirty="0"/>
              <a:t>Indian Resistance</a:t>
            </a:r>
          </a:p>
        </p:txBody>
      </p:sp>
    </p:spTree>
    <p:extLst>
      <p:ext uri="{BB962C8B-B14F-4D97-AF65-F5344CB8AC3E}">
        <p14:creationId xmlns:p14="http://schemas.microsoft.com/office/powerpoint/2010/main" val="132007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14E85-09ED-4FC7-A674-7EE4D7FB049D}"/>
              </a:ext>
            </a:extLst>
          </p:cNvPr>
          <p:cNvSpPr>
            <a:spLocks noGrp="1"/>
          </p:cNvSpPr>
          <p:nvPr>
            <p:ph type="title"/>
          </p:nvPr>
        </p:nvSpPr>
        <p:spPr/>
        <p:txBody>
          <a:bodyPr/>
          <a:lstStyle/>
          <a:p>
            <a:r>
              <a:rPr lang="en-US" dirty="0"/>
              <a:t>Indian Resistance</a:t>
            </a:r>
          </a:p>
        </p:txBody>
      </p:sp>
      <p:pic>
        <p:nvPicPr>
          <p:cNvPr id="6" name="Picture Placeholder 5" descr="A person sitting posing for the camera&#10;&#10;Description automatically generated">
            <a:extLst>
              <a:ext uri="{FF2B5EF4-FFF2-40B4-BE49-F238E27FC236}">
                <a16:creationId xmlns:a16="http://schemas.microsoft.com/office/drawing/2014/main" id="{6725266C-8CF3-4F22-8516-6CCC24FF174E}"/>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7124" b="20294"/>
          <a:stretch/>
        </p:blipFill>
        <p:spPr>
          <a:xfrm>
            <a:off x="1" y="1819072"/>
            <a:ext cx="4844374" cy="5038928"/>
          </a:xfrm>
        </p:spPr>
      </p:pic>
      <p:sp>
        <p:nvSpPr>
          <p:cNvPr id="4" name="Content Placeholder 3">
            <a:extLst>
              <a:ext uri="{FF2B5EF4-FFF2-40B4-BE49-F238E27FC236}">
                <a16:creationId xmlns:a16="http://schemas.microsoft.com/office/drawing/2014/main" id="{4E5400F9-904B-442C-959D-2ECF9C3CF5C7}"/>
              </a:ext>
            </a:extLst>
          </p:cNvPr>
          <p:cNvSpPr>
            <a:spLocks noGrp="1"/>
          </p:cNvSpPr>
          <p:nvPr>
            <p:ph idx="10"/>
          </p:nvPr>
        </p:nvSpPr>
        <p:spPr/>
        <p:txBody>
          <a:bodyPr>
            <a:normAutofit/>
          </a:bodyPr>
          <a:lstStyle/>
          <a:p>
            <a:r>
              <a:rPr lang="en-US" dirty="0">
                <a:solidFill>
                  <a:srgbClr val="FF0000"/>
                </a:solidFill>
              </a:rPr>
              <a:t>The Cherokees adopted many features of white civilization.</a:t>
            </a:r>
          </a:p>
          <a:p>
            <a:r>
              <a:rPr lang="en-US" dirty="0">
                <a:solidFill>
                  <a:srgbClr val="FF0000"/>
                </a:solidFill>
              </a:rPr>
              <a:t>A brilliant Cherokee named </a:t>
            </a:r>
            <a:r>
              <a:rPr lang="en-US" b="1" dirty="0">
                <a:solidFill>
                  <a:srgbClr val="FF0000"/>
                </a:solidFill>
              </a:rPr>
              <a:t>Sequoyah</a:t>
            </a:r>
            <a:r>
              <a:rPr lang="en-US" dirty="0">
                <a:solidFill>
                  <a:srgbClr val="FF0000"/>
                </a:solidFill>
              </a:rPr>
              <a:t> even developed a written Cherokee alphabet</a:t>
            </a:r>
            <a:r>
              <a:rPr lang="en-US" dirty="0"/>
              <a:t>, allowing the Indians to publish newspapers and the Bible in their own language.</a:t>
            </a:r>
          </a:p>
          <a:p>
            <a:r>
              <a:rPr lang="en-US" dirty="0"/>
              <a:t>Christian missionaries were the Cherokees’ strongest defenders against removal.</a:t>
            </a:r>
          </a:p>
        </p:txBody>
      </p:sp>
      <p:sp>
        <p:nvSpPr>
          <p:cNvPr id="8" name="TextBox 7">
            <a:extLst>
              <a:ext uri="{FF2B5EF4-FFF2-40B4-BE49-F238E27FC236}">
                <a16:creationId xmlns:a16="http://schemas.microsoft.com/office/drawing/2014/main" id="{A28C2E49-B284-4242-89DE-522582F1EFA1}"/>
              </a:ext>
            </a:extLst>
          </p:cNvPr>
          <p:cNvSpPr txBox="1"/>
          <p:nvPr/>
        </p:nvSpPr>
        <p:spPr>
          <a:xfrm>
            <a:off x="0" y="5956801"/>
            <a:ext cx="172402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Sequoyah</a:t>
            </a:r>
          </a:p>
        </p:txBody>
      </p:sp>
    </p:spTree>
    <p:extLst>
      <p:ext uri="{BB962C8B-B14F-4D97-AF65-F5344CB8AC3E}">
        <p14:creationId xmlns:p14="http://schemas.microsoft.com/office/powerpoint/2010/main" val="336198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14E85-09ED-4FC7-A674-7EE4D7FB049D}"/>
              </a:ext>
            </a:extLst>
          </p:cNvPr>
          <p:cNvSpPr>
            <a:spLocks noGrp="1"/>
          </p:cNvSpPr>
          <p:nvPr>
            <p:ph type="title"/>
          </p:nvPr>
        </p:nvSpPr>
        <p:spPr/>
        <p:txBody>
          <a:bodyPr/>
          <a:lstStyle/>
          <a:p>
            <a:r>
              <a:rPr lang="en-US" dirty="0"/>
              <a:t>Indian Resistance</a:t>
            </a:r>
          </a:p>
        </p:txBody>
      </p:sp>
      <p:sp>
        <p:nvSpPr>
          <p:cNvPr id="4" name="Content Placeholder 3">
            <a:extLst>
              <a:ext uri="{FF2B5EF4-FFF2-40B4-BE49-F238E27FC236}">
                <a16:creationId xmlns:a16="http://schemas.microsoft.com/office/drawing/2014/main" id="{4E5400F9-904B-442C-959D-2ECF9C3CF5C7}"/>
              </a:ext>
            </a:extLst>
          </p:cNvPr>
          <p:cNvSpPr>
            <a:spLocks noGrp="1"/>
          </p:cNvSpPr>
          <p:nvPr>
            <p:ph idx="10"/>
          </p:nvPr>
        </p:nvSpPr>
        <p:spPr/>
        <p:txBody>
          <a:bodyPr>
            <a:normAutofit/>
          </a:bodyPr>
          <a:lstStyle/>
          <a:p>
            <a:r>
              <a:rPr lang="en-US" dirty="0"/>
              <a:t>Georgia forbade white people to live among the Cherokees without government approval.</a:t>
            </a:r>
          </a:p>
          <a:p>
            <a:r>
              <a:rPr lang="en-US" dirty="0"/>
              <a:t>Two missionaries, Samuel Worcester and </a:t>
            </a:r>
            <a:r>
              <a:rPr lang="en-US" dirty="0" err="1"/>
              <a:t>Elizur</a:t>
            </a:r>
            <a:r>
              <a:rPr lang="en-US" dirty="0"/>
              <a:t> Butler, were arrested for continuing their ministry.</a:t>
            </a:r>
          </a:p>
        </p:txBody>
      </p:sp>
      <p:pic>
        <p:nvPicPr>
          <p:cNvPr id="9" name="Picture Placeholder 3">
            <a:extLst>
              <a:ext uri="{FF2B5EF4-FFF2-40B4-BE49-F238E27FC236}">
                <a16:creationId xmlns:a16="http://schemas.microsoft.com/office/drawing/2014/main" id="{68BA7157-F9C0-45BB-90AD-3A9D62A4E901}"/>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a:ext>
            </a:extLst>
          </a:blip>
          <a:srcRect t="1460" b="23109"/>
          <a:stretch/>
        </p:blipFill>
        <p:spPr>
          <a:xfrm>
            <a:off x="0" y="1819275"/>
            <a:ext cx="4845050" cy="5038725"/>
          </a:xfrm>
        </p:spPr>
      </p:pic>
      <p:sp>
        <p:nvSpPr>
          <p:cNvPr id="8" name="TextBox 7">
            <a:extLst>
              <a:ext uri="{FF2B5EF4-FFF2-40B4-BE49-F238E27FC236}">
                <a16:creationId xmlns:a16="http://schemas.microsoft.com/office/drawing/2014/main" id="{A28C2E49-B284-4242-89DE-522582F1EFA1}"/>
              </a:ext>
            </a:extLst>
          </p:cNvPr>
          <p:cNvSpPr txBox="1"/>
          <p:nvPr/>
        </p:nvSpPr>
        <p:spPr>
          <a:xfrm>
            <a:off x="0" y="5956801"/>
            <a:ext cx="298132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Samuel Worcester</a:t>
            </a:r>
          </a:p>
        </p:txBody>
      </p:sp>
    </p:spTree>
    <p:extLst>
      <p:ext uri="{BB962C8B-B14F-4D97-AF65-F5344CB8AC3E}">
        <p14:creationId xmlns:p14="http://schemas.microsoft.com/office/powerpoint/2010/main" val="252754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14E85-09ED-4FC7-A674-7EE4D7FB049D}"/>
              </a:ext>
            </a:extLst>
          </p:cNvPr>
          <p:cNvSpPr>
            <a:spLocks noGrp="1"/>
          </p:cNvSpPr>
          <p:nvPr>
            <p:ph type="title"/>
          </p:nvPr>
        </p:nvSpPr>
        <p:spPr/>
        <p:txBody>
          <a:bodyPr/>
          <a:lstStyle/>
          <a:p>
            <a:r>
              <a:rPr lang="en-US" dirty="0"/>
              <a:t>Indian Resistance</a:t>
            </a:r>
          </a:p>
        </p:txBody>
      </p:sp>
      <p:sp>
        <p:nvSpPr>
          <p:cNvPr id="4" name="Content Placeholder 3">
            <a:extLst>
              <a:ext uri="{FF2B5EF4-FFF2-40B4-BE49-F238E27FC236}">
                <a16:creationId xmlns:a16="http://schemas.microsoft.com/office/drawing/2014/main" id="{4E5400F9-904B-442C-959D-2ECF9C3CF5C7}"/>
              </a:ext>
            </a:extLst>
          </p:cNvPr>
          <p:cNvSpPr>
            <a:spLocks noGrp="1"/>
          </p:cNvSpPr>
          <p:nvPr>
            <p:ph idx="10"/>
          </p:nvPr>
        </p:nvSpPr>
        <p:spPr/>
        <p:txBody>
          <a:bodyPr>
            <a:normAutofit/>
          </a:bodyPr>
          <a:lstStyle/>
          <a:p>
            <a:r>
              <a:rPr lang="en-US" dirty="0"/>
              <a:t>In </a:t>
            </a:r>
            <a:r>
              <a:rPr lang="en-US" i="1" dirty="0"/>
              <a:t>Worcester v. Georgia</a:t>
            </a:r>
            <a:r>
              <a:rPr lang="en-US" dirty="0"/>
              <a:t>, Chief Justice John Marshall ordered Georgia to release the missionaries and told President Jackson to send troops to remove white settlers who had moved onto Cherokee lands. </a:t>
            </a:r>
          </a:p>
          <a:p>
            <a:r>
              <a:rPr lang="en-US" dirty="0"/>
              <a:t>Georgia and President Jackson ignored the Court.</a:t>
            </a:r>
          </a:p>
        </p:txBody>
      </p:sp>
      <p:pic>
        <p:nvPicPr>
          <p:cNvPr id="9" name="Picture Placeholder 3">
            <a:extLst>
              <a:ext uri="{FF2B5EF4-FFF2-40B4-BE49-F238E27FC236}">
                <a16:creationId xmlns:a16="http://schemas.microsoft.com/office/drawing/2014/main" id="{68BA7157-F9C0-45BB-90AD-3A9D62A4E901}"/>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a:ext>
            </a:extLst>
          </a:blip>
          <a:srcRect t="1460" b="23109"/>
          <a:stretch/>
        </p:blipFill>
        <p:spPr>
          <a:xfrm>
            <a:off x="0" y="1819275"/>
            <a:ext cx="4845050" cy="5038725"/>
          </a:xfrm>
        </p:spPr>
      </p:pic>
      <p:sp>
        <p:nvSpPr>
          <p:cNvPr id="8" name="TextBox 7">
            <a:extLst>
              <a:ext uri="{FF2B5EF4-FFF2-40B4-BE49-F238E27FC236}">
                <a16:creationId xmlns:a16="http://schemas.microsoft.com/office/drawing/2014/main" id="{A28C2E49-B284-4242-89DE-522582F1EFA1}"/>
              </a:ext>
            </a:extLst>
          </p:cNvPr>
          <p:cNvSpPr txBox="1"/>
          <p:nvPr/>
        </p:nvSpPr>
        <p:spPr>
          <a:xfrm>
            <a:off x="0" y="5956801"/>
            <a:ext cx="298132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Samuel Worcester</a:t>
            </a:r>
          </a:p>
        </p:txBody>
      </p:sp>
    </p:spTree>
    <p:extLst>
      <p:ext uri="{BB962C8B-B14F-4D97-AF65-F5344CB8AC3E}">
        <p14:creationId xmlns:p14="http://schemas.microsoft.com/office/powerpoint/2010/main" val="40143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were the major national issues of this period?</a:t>
            </a:r>
          </a:p>
          <a:p>
            <a:pPr marL="514350" indent="-514350">
              <a:buClr>
                <a:schemeClr val="tx2"/>
              </a:buClr>
              <a:buFont typeface="+mj-lt"/>
              <a:buAutoNum type="arabicPeriod"/>
            </a:pPr>
            <a:r>
              <a:rPr lang="en-US" dirty="0">
                <a:solidFill>
                  <a:schemeClr val="tx2"/>
                </a:solidFill>
              </a:rPr>
              <a:t>What events resulted in greater sectionalism during this period?</a:t>
            </a:r>
          </a:p>
          <a:p>
            <a:pPr marL="514350" indent="-514350">
              <a:buClr>
                <a:schemeClr val="tx2"/>
              </a:buClr>
              <a:buFont typeface="+mj-lt"/>
              <a:buAutoNum type="arabicPeriod"/>
            </a:pPr>
            <a:r>
              <a:rPr lang="en-US" dirty="0">
                <a:solidFill>
                  <a:schemeClr val="tx2"/>
                </a:solidFill>
              </a:rPr>
              <a:t>What factors led to greater democratization of American life?</a:t>
            </a:r>
          </a:p>
          <a:p>
            <a:pPr marL="514350" indent="-514350">
              <a:buClr>
                <a:schemeClr val="tx2"/>
              </a:buClr>
              <a:buFont typeface="+mj-lt"/>
              <a:buAutoNum type="arabicPeriod"/>
            </a:pPr>
            <a:r>
              <a:rPr lang="en-US" dirty="0">
                <a:solidFill>
                  <a:schemeClr val="tx2"/>
                </a:solidFill>
              </a:rPr>
              <a:t>What were the strengths and weaknesses of nationalism, sectionalism, and democratization in this period?</a:t>
            </a:r>
          </a:p>
        </p:txBody>
      </p:sp>
    </p:spTree>
    <p:extLst>
      <p:ext uri="{BB962C8B-B14F-4D97-AF65-F5344CB8AC3E}">
        <p14:creationId xmlns:p14="http://schemas.microsoft.com/office/powerpoint/2010/main" val="29587116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C38CB2-5BE7-4FB2-9B4B-52021DB12B29}"/>
              </a:ext>
            </a:extLst>
          </p:cNvPr>
          <p:cNvSpPr>
            <a:spLocks noGrp="1"/>
          </p:cNvSpPr>
          <p:nvPr>
            <p:ph idx="1"/>
          </p:nvPr>
        </p:nvSpPr>
        <p:spPr/>
        <p:txBody>
          <a:bodyPr/>
          <a:lstStyle/>
          <a:p>
            <a:r>
              <a:rPr lang="en-US" dirty="0">
                <a:solidFill>
                  <a:srgbClr val="FF0000"/>
                </a:solidFill>
              </a:rPr>
              <a:t>By 1838 troops had forcibly moved Cherokees who had not already gone west to the Indian Territory </a:t>
            </a:r>
            <a:r>
              <a:rPr lang="en-US" dirty="0"/>
              <a:t>(now Oklahoma).</a:t>
            </a:r>
          </a:p>
          <a:p>
            <a:r>
              <a:rPr lang="en-US" dirty="0"/>
              <a:t>These forced marches west began in the summer, and sickness and drought killed many of the travelers.</a:t>
            </a:r>
          </a:p>
          <a:p>
            <a:r>
              <a:rPr lang="en-US" dirty="0">
                <a:solidFill>
                  <a:srgbClr val="FF0000"/>
                </a:solidFill>
              </a:rPr>
              <a:t>The Indians called the relocation the </a:t>
            </a:r>
            <a:r>
              <a:rPr lang="en-US" b="1" dirty="0">
                <a:solidFill>
                  <a:srgbClr val="FF0000"/>
                </a:solidFill>
              </a:rPr>
              <a:t>Trail of Tears</a:t>
            </a:r>
            <a:r>
              <a:rPr lang="en-US" dirty="0">
                <a:solidFill>
                  <a:srgbClr val="FF0000"/>
                </a:solidFill>
              </a:rPr>
              <a:t>.</a:t>
            </a:r>
          </a:p>
        </p:txBody>
      </p:sp>
      <p:sp>
        <p:nvSpPr>
          <p:cNvPr id="5" name="Title 4">
            <a:extLst>
              <a:ext uri="{FF2B5EF4-FFF2-40B4-BE49-F238E27FC236}">
                <a16:creationId xmlns:a16="http://schemas.microsoft.com/office/drawing/2014/main" id="{87D275FC-D69F-43AD-883A-A3ABAA172C8F}"/>
              </a:ext>
            </a:extLst>
          </p:cNvPr>
          <p:cNvSpPr>
            <a:spLocks noGrp="1"/>
          </p:cNvSpPr>
          <p:nvPr>
            <p:ph type="title"/>
          </p:nvPr>
        </p:nvSpPr>
        <p:spPr/>
        <p:txBody>
          <a:bodyPr/>
          <a:lstStyle/>
          <a:p>
            <a:r>
              <a:rPr lang="en-US" dirty="0"/>
              <a:t>Indian Resistance</a:t>
            </a:r>
          </a:p>
        </p:txBody>
      </p:sp>
    </p:spTree>
    <p:extLst>
      <p:ext uri="{BB962C8B-B14F-4D97-AF65-F5344CB8AC3E}">
        <p14:creationId xmlns:p14="http://schemas.microsoft.com/office/powerpoint/2010/main" val="194195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were the three new political ideas introduced in the presidential election of 1832?</a:t>
            </a:r>
          </a:p>
          <a:p>
            <a:pPr marL="339725" indent="0">
              <a:buClr>
                <a:schemeClr val="tx2"/>
              </a:buClr>
              <a:buNone/>
            </a:pPr>
            <a:r>
              <a:rPr lang="en-US" sz="2400" dirty="0">
                <a:solidFill>
                  <a:schemeClr val="tx1">
                    <a:lumMod val="65000"/>
                    <a:lumOff val="35000"/>
                  </a:schemeClr>
                </a:solidFill>
              </a:rPr>
              <a:t>the first third party (the Anti-Masonic Party), the first party platform, and the first national nominating convention (p. 194)</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53788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How did the reactions of the Seminoles and the Cherokees to Indian removal differ? What was the result for each tribe?</a:t>
            </a:r>
          </a:p>
          <a:p>
            <a:pPr marL="339725" indent="0">
              <a:buClr>
                <a:schemeClr val="tx2"/>
              </a:buClr>
              <a:buNone/>
            </a:pPr>
            <a:r>
              <a:rPr lang="en-US" sz="2400" dirty="0">
                <a:solidFill>
                  <a:schemeClr val="tx1">
                    <a:lumMod val="65000"/>
                    <a:lumOff val="35000"/>
                  </a:schemeClr>
                </a:solidFill>
              </a:rPr>
              <a:t>The Seminoles resisted with armed force; the Cherokees took the government to court. Most of the Seminoles were eventually relocated, but a number managed to stay in Florida, though only after the death of many Seminoles and American soldiers. The Cherokees won their case, but the government refused to recognize the decision, and most of the Cherokees were moved west. (pp. 195–96)</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6311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Evaluate the idea of a protective tariff.</a:t>
            </a:r>
          </a:p>
          <a:p>
            <a:pPr marL="339725" indent="0">
              <a:buClr>
                <a:schemeClr val="tx2"/>
              </a:buClr>
              <a:buNone/>
            </a:pPr>
            <a:r>
              <a:rPr lang="en-US" sz="2400" dirty="0">
                <a:solidFill>
                  <a:schemeClr val="tx1">
                    <a:lumMod val="65000"/>
                    <a:lumOff val="35000"/>
                  </a:schemeClr>
                </a:solidFill>
              </a:rPr>
              <a:t>A protective tariff increases the sale of products manufactured within a country. </a:t>
            </a:r>
          </a:p>
          <a:p>
            <a:pPr marL="339725" indent="0">
              <a:buClr>
                <a:schemeClr val="tx2"/>
              </a:buClr>
              <a:buNone/>
            </a:pPr>
            <a:r>
              <a:rPr lang="en-US" sz="2400" dirty="0">
                <a:solidFill>
                  <a:schemeClr val="tx1">
                    <a:lumMod val="65000"/>
                    <a:lumOff val="35000"/>
                  </a:schemeClr>
                </a:solidFill>
              </a:rPr>
              <a:t>It results in price increases for consumers. </a:t>
            </a:r>
          </a:p>
          <a:p>
            <a:pPr marL="339725" indent="0">
              <a:buClr>
                <a:schemeClr val="tx2"/>
              </a:buClr>
              <a:buNone/>
            </a:pPr>
            <a:r>
              <a:rPr lang="en-US" sz="2400" dirty="0">
                <a:solidFill>
                  <a:schemeClr val="tx1">
                    <a:lumMod val="65000"/>
                    <a:lumOff val="35000"/>
                  </a:schemeClr>
                </a:solidFill>
              </a:rPr>
              <a:t>It is needed, as a temporary measure, in a country that is just beginning to industrialize.</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89216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Who was responsible for the forced removal of the Cherokees? Explain your answer.</a:t>
            </a:r>
          </a:p>
          <a:p>
            <a:pPr marL="339725" indent="0">
              <a:buClr>
                <a:schemeClr val="tx2"/>
              </a:buClr>
              <a:buNone/>
            </a:pPr>
            <a:r>
              <a:rPr lang="en-US" sz="2400" dirty="0">
                <a:solidFill>
                  <a:schemeClr val="tx1">
                    <a:lumMod val="65000"/>
                    <a:lumOff val="35000"/>
                  </a:schemeClr>
                </a:solidFill>
              </a:rPr>
              <a:t>Jackson was responsible because he refused to enforce the Supreme Court ruling in the Cherokees’ favor. </a:t>
            </a:r>
          </a:p>
          <a:p>
            <a:pPr marL="339725" indent="0">
              <a:buClr>
                <a:schemeClr val="tx2"/>
              </a:buClr>
              <a:buNone/>
            </a:pPr>
            <a:r>
              <a:rPr lang="en-US" sz="2400" dirty="0">
                <a:solidFill>
                  <a:schemeClr val="tx1">
                    <a:lumMod val="65000"/>
                    <a:lumOff val="35000"/>
                  </a:schemeClr>
                </a:solidFill>
              </a:rPr>
              <a:t>The settlers in Georgia (because they wanted the Cherokee land where gold had been discovered) or the state of Georgia was responsible.</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75114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685E-1CFF-4564-9B9E-A0057921E429}"/>
              </a:ext>
            </a:extLst>
          </p:cNvPr>
          <p:cNvSpPr>
            <a:spLocks noGrp="1"/>
          </p:cNvSpPr>
          <p:nvPr>
            <p:ph type="title"/>
          </p:nvPr>
        </p:nvSpPr>
        <p:spPr/>
        <p:txBody>
          <a:bodyPr/>
          <a:lstStyle/>
          <a:p>
            <a:r>
              <a:rPr lang="en-US" sz="5400" dirty="0"/>
              <a:t>Party Politics</a:t>
            </a:r>
          </a:p>
        </p:txBody>
      </p:sp>
      <p:sp>
        <p:nvSpPr>
          <p:cNvPr id="3" name="Text Placeholder 2">
            <a:extLst>
              <a:ext uri="{FF2B5EF4-FFF2-40B4-BE49-F238E27FC236}">
                <a16:creationId xmlns:a16="http://schemas.microsoft.com/office/drawing/2014/main" id="{2CC3D767-715A-4E1F-A882-6F5D2573474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42897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4A4B7-6F47-4C1E-9ED7-7C2BF93D7D17}"/>
              </a:ext>
            </a:extLst>
          </p:cNvPr>
          <p:cNvSpPr>
            <a:spLocks noGrp="1"/>
          </p:cNvSpPr>
          <p:nvPr>
            <p:ph type="title"/>
          </p:nvPr>
        </p:nvSpPr>
        <p:spPr/>
        <p:txBody>
          <a:bodyPr/>
          <a:lstStyle/>
          <a:p>
            <a:r>
              <a:rPr lang="en-US" dirty="0"/>
              <a:t>Jackson and Anti-Jackson</a:t>
            </a:r>
          </a:p>
        </p:txBody>
      </p:sp>
      <p:sp>
        <p:nvSpPr>
          <p:cNvPr id="4" name="Content Placeholder 3">
            <a:extLst>
              <a:ext uri="{FF2B5EF4-FFF2-40B4-BE49-F238E27FC236}">
                <a16:creationId xmlns:a16="http://schemas.microsoft.com/office/drawing/2014/main" id="{3A251782-A1E6-4796-9856-6BB1D38A2CDE}"/>
              </a:ext>
            </a:extLst>
          </p:cNvPr>
          <p:cNvSpPr>
            <a:spLocks noGrp="1"/>
          </p:cNvSpPr>
          <p:nvPr>
            <p:ph idx="10"/>
          </p:nvPr>
        </p:nvSpPr>
        <p:spPr/>
        <p:txBody>
          <a:bodyPr>
            <a:normAutofit/>
          </a:bodyPr>
          <a:lstStyle/>
          <a:p>
            <a:r>
              <a:rPr lang="en-US" dirty="0"/>
              <a:t>During Jackson’s second term, opposition to him was growing.</a:t>
            </a:r>
          </a:p>
          <a:p>
            <a:r>
              <a:rPr lang="en-US" dirty="0"/>
              <a:t>These </a:t>
            </a:r>
            <a:r>
              <a:rPr lang="en-US" dirty="0">
                <a:solidFill>
                  <a:srgbClr val="FF0000"/>
                </a:solidFill>
              </a:rPr>
              <a:t>anti-Jackson forces formed a political alliance in the early 1830s that became known as the </a:t>
            </a:r>
            <a:r>
              <a:rPr lang="en-US" b="1" dirty="0">
                <a:solidFill>
                  <a:srgbClr val="FF0000"/>
                </a:solidFill>
              </a:rPr>
              <a:t>Whig Party</a:t>
            </a:r>
            <a:r>
              <a:rPr lang="en-US" dirty="0">
                <a:solidFill>
                  <a:srgbClr val="FF0000"/>
                </a:solidFill>
              </a:rPr>
              <a:t>.</a:t>
            </a:r>
          </a:p>
          <a:p>
            <a:r>
              <a:rPr lang="en-US" dirty="0">
                <a:solidFill>
                  <a:srgbClr val="FF0000"/>
                </a:solidFill>
              </a:rPr>
              <a:t>The Whigs dubbed the so-called people’s president “King Andrew the First.”</a:t>
            </a:r>
          </a:p>
        </p:txBody>
      </p:sp>
      <p:pic>
        <p:nvPicPr>
          <p:cNvPr id="5" name="Picture Placeholder 3">
            <a:extLst>
              <a:ext uri="{FF2B5EF4-FFF2-40B4-BE49-F238E27FC236}">
                <a16:creationId xmlns:a16="http://schemas.microsoft.com/office/drawing/2014/main" id="{DEC63A2D-7A87-417F-A3B7-4902081B7E88}"/>
              </a:ext>
            </a:extLst>
          </p:cNvPr>
          <p:cNvPicPr>
            <a:picLocks noGrp="1" noChangeAspect="1"/>
          </p:cNvPicPr>
          <p:nvPr>
            <p:ph type="pic" idx="1"/>
          </p:nvPr>
        </p:nvPicPr>
        <p:blipFill>
          <a:blip r:embed="rId3">
            <a:extLst>
              <a:ext uri="{28A0092B-C50C-407E-A947-70E740481C1C}">
                <a14:useLocalDpi xmlns:a14="http://schemas.microsoft.com/office/drawing/2010/main"/>
              </a:ext>
            </a:extLst>
          </a:blip>
          <a:srcRect t="7069" b="7069"/>
          <a:stretch>
            <a:fillRect/>
          </a:stretch>
        </p:blipFill>
        <p:spPr>
          <a:xfrm>
            <a:off x="0" y="1819275"/>
            <a:ext cx="4845050" cy="5038725"/>
          </a:xfrm>
        </p:spPr>
      </p:pic>
      <p:sp>
        <p:nvSpPr>
          <p:cNvPr id="7" name="TextBox 6">
            <a:extLst>
              <a:ext uri="{FF2B5EF4-FFF2-40B4-BE49-F238E27FC236}">
                <a16:creationId xmlns:a16="http://schemas.microsoft.com/office/drawing/2014/main" id="{A2D54E8E-F5C3-4C4D-82A0-C2F2E8FD44EB}"/>
              </a:ext>
            </a:extLst>
          </p:cNvPr>
          <p:cNvSpPr txBox="1"/>
          <p:nvPr/>
        </p:nvSpPr>
        <p:spPr>
          <a:xfrm>
            <a:off x="0" y="5956801"/>
            <a:ext cx="2719137"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Andrew </a:t>
            </a:r>
            <a:r>
              <a:rPr lang="en-US" sz="2400" kern="0" dirty="0">
                <a:solidFill>
                  <a:schemeClr val="tx1">
                    <a:lumMod val="95000"/>
                  </a:schemeClr>
                </a:solidFill>
                <a:effectLst>
                  <a:outerShdw blurRad="38100" dist="38100" dir="2700000" algn="tl">
                    <a:srgbClr val="000000">
                      <a:alpha val="43137"/>
                    </a:srgbClr>
                  </a:outerShdw>
                </a:effectLst>
                <a:latin typeface="Arial"/>
              </a:rPr>
              <a:t>Jackson</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26911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Table 7">
            <a:extLst>
              <a:ext uri="{FF2B5EF4-FFF2-40B4-BE49-F238E27FC236}">
                <a16:creationId xmlns:a16="http://schemas.microsoft.com/office/drawing/2014/main" id="{86C98634-682C-4C7D-9176-3AFE7CD6EC2C}"/>
              </a:ext>
            </a:extLst>
          </p:cNvPr>
          <p:cNvGraphicFramePr>
            <a:graphicFrameLocks noGrp="1"/>
          </p:cNvGraphicFramePr>
          <p:nvPr>
            <p:extLst>
              <p:ext uri="{D42A27DB-BD31-4B8C-83A1-F6EECF244321}">
                <p14:modId xmlns:p14="http://schemas.microsoft.com/office/powerpoint/2010/main" val="1273769237"/>
              </p:ext>
            </p:extLst>
          </p:nvPr>
        </p:nvGraphicFramePr>
        <p:xfrm>
          <a:off x="738333" y="746200"/>
          <a:ext cx="10715334" cy="5002520"/>
        </p:xfrm>
        <a:graphic>
          <a:graphicData uri="http://schemas.openxmlformats.org/drawingml/2006/table">
            <a:tbl>
              <a:tblPr firstRow="1" bandRow="1">
                <a:tableStyleId>{B301B821-A1FF-4177-AEE7-76D212191A09}</a:tableStyleId>
              </a:tblPr>
              <a:tblGrid>
                <a:gridCol w="5357667">
                  <a:extLst>
                    <a:ext uri="{9D8B030D-6E8A-4147-A177-3AD203B41FA5}">
                      <a16:colId xmlns:a16="http://schemas.microsoft.com/office/drawing/2014/main" val="3521443055"/>
                    </a:ext>
                  </a:extLst>
                </a:gridCol>
                <a:gridCol w="5357667">
                  <a:extLst>
                    <a:ext uri="{9D8B030D-6E8A-4147-A177-3AD203B41FA5}">
                      <a16:colId xmlns:a16="http://schemas.microsoft.com/office/drawing/2014/main" val="628283395"/>
                    </a:ext>
                  </a:extLst>
                </a:gridCol>
              </a:tblGrid>
              <a:tr h="3971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latinLnBrk="0" hangingPunct="1"/>
                      <a:r>
                        <a:rPr lang="en-US" sz="3300" b="1" kern="1200" dirty="0">
                          <a:solidFill>
                            <a:schemeClr val="bg1"/>
                          </a:solidFill>
                        </a:rPr>
                        <a:t>Whigs</a:t>
                      </a:r>
                      <a:endParaRPr lang="en-US" sz="3300" b="1" kern="1200" dirty="0">
                        <a:solidFill>
                          <a:schemeClr val="bg1"/>
                        </a:solidFill>
                        <a:latin typeface="+mn-lt"/>
                        <a:ea typeface="+mn-ea"/>
                        <a:cs typeface="+mn-cs"/>
                      </a:endParaRPr>
                    </a:p>
                  </a:txBody>
                  <a:tcPr marL="95247" marR="95247" marT="47624" marB="47624"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latinLnBrk="0" hangingPunct="1"/>
                      <a:r>
                        <a:rPr lang="en-US" sz="3300" b="1" kern="1200" dirty="0">
                          <a:solidFill>
                            <a:schemeClr val="bg1"/>
                          </a:solidFill>
                        </a:rPr>
                        <a:t>Democrats</a:t>
                      </a:r>
                      <a:endParaRPr lang="en-US" sz="3300" b="1" kern="1200" dirty="0">
                        <a:solidFill>
                          <a:schemeClr val="bg1"/>
                        </a:solidFill>
                        <a:latin typeface="+mn-lt"/>
                        <a:ea typeface="+mn-ea"/>
                        <a:cs typeface="+mn-cs"/>
                      </a:endParaRPr>
                    </a:p>
                  </a:txBody>
                  <a:tcPr marL="95247" marR="95247" marT="47624" marB="47624"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67790543"/>
                  </a:ext>
                </a:extLst>
              </a:tr>
              <a:tr h="7916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400" rtl="0" eaLnBrk="1" latinLnBrk="0" hangingPunct="1"/>
                      <a:r>
                        <a:rPr lang="en-US" sz="2400" kern="1200" dirty="0">
                          <a:solidFill>
                            <a:schemeClr val="bg1"/>
                          </a:solidFill>
                        </a:rPr>
                        <a:t>Followed the ideas of John Quincy Adams and the National Republicans; primary leader was Henry Clay</a:t>
                      </a:r>
                      <a:endParaRPr lang="en-US" sz="2400" kern="1200" dirty="0">
                        <a:solidFill>
                          <a:schemeClr val="bg1"/>
                        </a:solidFill>
                        <a:latin typeface="+mn-lt"/>
                        <a:ea typeface="+mn-ea"/>
                        <a:cs typeface="+mn-cs"/>
                      </a:endParaRP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2400" dirty="0">
                          <a:solidFill>
                            <a:schemeClr val="bg1"/>
                          </a:solidFill>
                        </a:rPr>
                        <a:t>Followed the ideas of Thomas Jefferson and Andrew Jackson</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56602381"/>
                  </a:ext>
                </a:extLst>
              </a:tr>
              <a:tr h="7916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400" rtl="0" eaLnBrk="1" latinLnBrk="0" hangingPunct="1"/>
                      <a:r>
                        <a:rPr lang="en-US" sz="2400" kern="1200" dirty="0">
                          <a:solidFill>
                            <a:schemeClr val="bg1"/>
                          </a:solidFill>
                        </a:rPr>
                        <a:t>Favored a mixed economy of commerce, manufacturing, and agriculture</a:t>
                      </a:r>
                      <a:endParaRPr lang="en-US" sz="2400" kern="1200" dirty="0">
                        <a:solidFill>
                          <a:schemeClr val="bg1"/>
                        </a:solidFill>
                        <a:latin typeface="+mn-lt"/>
                        <a:ea typeface="+mn-ea"/>
                        <a:cs typeface="+mn-cs"/>
                      </a:endParaRP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2400" dirty="0">
                          <a:solidFill>
                            <a:schemeClr val="bg1"/>
                          </a:solidFill>
                        </a:rPr>
                        <a:t>Favored an economy dominated by agriculture</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17940068"/>
                  </a:ext>
                </a:extLst>
              </a:tr>
              <a:tr h="548859">
                <a:tc>
                  <a:txBody>
                    <a:bodyPr/>
                    <a:lstStyle/>
                    <a:p>
                      <a:pPr marL="0" algn="l" defTabSz="914400" rtl="0" eaLnBrk="1" latinLnBrk="0" hangingPunct="1"/>
                      <a:r>
                        <a:rPr lang="en-US" sz="2400" kern="1200" dirty="0">
                          <a:solidFill>
                            <a:schemeClr val="bg1"/>
                          </a:solidFill>
                          <a:latin typeface="Arial" panose="020B0604020202020204" pitchFamily="34" charset="0"/>
                          <a:ea typeface="+mn-ea"/>
                          <a:cs typeface="Arial" panose="020B0604020202020204" pitchFamily="34" charset="0"/>
                        </a:rPr>
                        <a:t>Supported a protective tariff to help developing American industries</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tc>
                  <a:txBody>
                    <a:bodyPr/>
                    <a:lstStyle/>
                    <a:p>
                      <a:r>
                        <a:rPr lang="en-US" sz="2400" dirty="0">
                          <a:solidFill>
                            <a:schemeClr val="bg1"/>
                          </a:solidFill>
                          <a:latin typeface="Arial" panose="020B0604020202020204" pitchFamily="34" charset="0"/>
                          <a:cs typeface="Arial" panose="020B0604020202020204" pitchFamily="34" charset="0"/>
                        </a:rPr>
                        <a:t>Supported a small revenue tariff</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35004022"/>
                  </a:ext>
                </a:extLst>
              </a:tr>
              <a:tr h="791672">
                <a:tc>
                  <a:txBody>
                    <a:bodyPr/>
                    <a:lstStyle/>
                    <a:p>
                      <a:pPr marL="0" algn="l" defTabSz="914400" rtl="0" eaLnBrk="1" latinLnBrk="0" hangingPunct="1"/>
                      <a:r>
                        <a:rPr lang="en-US" sz="2400" kern="1200" dirty="0">
                          <a:solidFill>
                            <a:schemeClr val="bg1"/>
                          </a:solidFill>
                          <a:latin typeface="Arial" panose="020B0604020202020204" pitchFamily="34" charset="0"/>
                          <a:ea typeface="+mn-ea"/>
                          <a:cs typeface="Arial" panose="020B0604020202020204" pitchFamily="34" charset="0"/>
                        </a:rPr>
                        <a:t>Wanted federally funded internal improvements</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tc>
                  <a:txBody>
                    <a:bodyPr/>
                    <a:lstStyle/>
                    <a:p>
                      <a:r>
                        <a:rPr lang="en-US" sz="2400" dirty="0">
                          <a:solidFill>
                            <a:schemeClr val="bg1"/>
                          </a:solidFill>
                          <a:latin typeface="Arial" panose="020B0604020202020204" pitchFamily="34" charset="0"/>
                          <a:cs typeface="Arial" panose="020B0604020202020204" pitchFamily="34" charset="0"/>
                        </a:rPr>
                        <a:t>Wanted internal improvements</a:t>
                      </a:r>
                    </a:p>
                    <a:p>
                      <a:r>
                        <a:rPr lang="en-US" sz="2400" dirty="0">
                          <a:solidFill>
                            <a:schemeClr val="bg1"/>
                          </a:solidFill>
                          <a:latin typeface="Arial" panose="020B0604020202020204" pitchFamily="34" charset="0"/>
                          <a:cs typeface="Arial" panose="020B0604020202020204" pitchFamily="34" charset="0"/>
                        </a:rPr>
                        <a:t>to be financed primarily by state and/or local governments</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66606092"/>
                  </a:ext>
                </a:extLst>
              </a:tr>
            </a:tbl>
          </a:graphicData>
        </a:graphic>
      </p:graphicFrame>
    </p:spTree>
    <p:extLst>
      <p:ext uri="{BB962C8B-B14F-4D97-AF65-F5344CB8AC3E}">
        <p14:creationId xmlns:p14="http://schemas.microsoft.com/office/powerpoint/2010/main" val="209238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Table 7">
            <a:extLst>
              <a:ext uri="{FF2B5EF4-FFF2-40B4-BE49-F238E27FC236}">
                <a16:creationId xmlns:a16="http://schemas.microsoft.com/office/drawing/2014/main" id="{86C98634-682C-4C7D-9176-3AFE7CD6EC2C}"/>
              </a:ext>
            </a:extLst>
          </p:cNvPr>
          <p:cNvGraphicFramePr>
            <a:graphicFrameLocks noGrp="1"/>
          </p:cNvGraphicFramePr>
          <p:nvPr>
            <p:extLst>
              <p:ext uri="{D42A27DB-BD31-4B8C-83A1-F6EECF244321}">
                <p14:modId xmlns:p14="http://schemas.microsoft.com/office/powerpoint/2010/main" val="541947530"/>
              </p:ext>
            </p:extLst>
          </p:nvPr>
        </p:nvGraphicFramePr>
        <p:xfrm>
          <a:off x="738333" y="746201"/>
          <a:ext cx="10715334" cy="4366248"/>
        </p:xfrm>
        <a:graphic>
          <a:graphicData uri="http://schemas.openxmlformats.org/drawingml/2006/table">
            <a:tbl>
              <a:tblPr firstRow="1" bandRow="1">
                <a:tableStyleId>{B301B821-A1FF-4177-AEE7-76D212191A09}</a:tableStyleId>
              </a:tblPr>
              <a:tblGrid>
                <a:gridCol w="5357667">
                  <a:extLst>
                    <a:ext uri="{9D8B030D-6E8A-4147-A177-3AD203B41FA5}">
                      <a16:colId xmlns:a16="http://schemas.microsoft.com/office/drawing/2014/main" val="3521443055"/>
                    </a:ext>
                  </a:extLst>
                </a:gridCol>
                <a:gridCol w="5357667">
                  <a:extLst>
                    <a:ext uri="{9D8B030D-6E8A-4147-A177-3AD203B41FA5}">
                      <a16:colId xmlns:a16="http://schemas.microsoft.com/office/drawing/2014/main" val="628283395"/>
                    </a:ext>
                  </a:extLst>
                </a:gridCol>
              </a:tblGrid>
              <a:tr h="43800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latinLnBrk="0" hangingPunct="1"/>
                      <a:r>
                        <a:rPr lang="en-US" sz="3300" b="1" kern="1200" dirty="0">
                          <a:solidFill>
                            <a:schemeClr val="bg1"/>
                          </a:solidFill>
                        </a:rPr>
                        <a:t>Whigs</a:t>
                      </a:r>
                      <a:endParaRPr lang="en-US" sz="3300" b="1" kern="1200" dirty="0">
                        <a:solidFill>
                          <a:schemeClr val="bg1"/>
                        </a:solidFill>
                        <a:latin typeface="+mn-lt"/>
                        <a:ea typeface="+mn-ea"/>
                        <a:cs typeface="+mn-cs"/>
                      </a:endParaRPr>
                    </a:p>
                  </a:txBody>
                  <a:tcPr marL="95247" marR="95247" marT="47624" marB="47624"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latinLnBrk="0" hangingPunct="1"/>
                      <a:r>
                        <a:rPr lang="en-US" sz="3300" b="1" kern="1200" dirty="0">
                          <a:solidFill>
                            <a:schemeClr val="bg1"/>
                          </a:solidFill>
                        </a:rPr>
                        <a:t>Democrats</a:t>
                      </a:r>
                      <a:endParaRPr lang="en-US" sz="3300" b="1" kern="1200" dirty="0">
                        <a:solidFill>
                          <a:schemeClr val="bg1"/>
                        </a:solidFill>
                        <a:latin typeface="+mn-lt"/>
                        <a:ea typeface="+mn-ea"/>
                        <a:cs typeface="+mn-cs"/>
                      </a:endParaRPr>
                    </a:p>
                  </a:txBody>
                  <a:tcPr marL="95247" marR="95247" marT="47624" marB="47624"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67790543"/>
                  </a:ext>
                </a:extLst>
              </a:tr>
              <a:tr h="60539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400" rtl="0" eaLnBrk="1" latinLnBrk="0" hangingPunct="1"/>
                      <a:r>
                        <a:rPr lang="en-US" sz="2400" kern="1200" dirty="0">
                          <a:solidFill>
                            <a:schemeClr val="bg1"/>
                          </a:solidFill>
                        </a:rPr>
                        <a:t>Supported a national bank</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2400" dirty="0">
                          <a:solidFill>
                            <a:schemeClr val="bg1"/>
                          </a:solidFill>
                        </a:rPr>
                        <a:t>Opposed a national bank; favored state banks</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56602381"/>
                  </a:ext>
                </a:extLst>
              </a:tr>
              <a:tr h="60539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400" rtl="0" eaLnBrk="1" latinLnBrk="0" hangingPunct="1"/>
                      <a:r>
                        <a:rPr lang="en-US" sz="2400" kern="1200" dirty="0">
                          <a:solidFill>
                            <a:schemeClr val="bg1"/>
                          </a:solidFill>
                        </a:rPr>
                        <a:t>Usually opposed territorial</a:t>
                      </a:r>
                    </a:p>
                    <a:p>
                      <a:pPr marL="0" algn="l" defTabSz="914400" rtl="0" eaLnBrk="1" latinLnBrk="0" hangingPunct="1"/>
                      <a:r>
                        <a:rPr lang="en-US" sz="2400" kern="1200" dirty="0">
                          <a:solidFill>
                            <a:schemeClr val="bg1"/>
                          </a:solidFill>
                        </a:rPr>
                        <a:t>expansion</a:t>
                      </a:r>
                      <a:endParaRPr lang="en-US" sz="2400" kern="1200" dirty="0">
                        <a:solidFill>
                          <a:schemeClr val="bg1"/>
                        </a:solidFill>
                        <a:latin typeface="+mn-lt"/>
                        <a:ea typeface="+mn-ea"/>
                        <a:cs typeface="+mn-cs"/>
                      </a:endParaRP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2400" dirty="0">
                          <a:solidFill>
                            <a:schemeClr val="bg1"/>
                          </a:solidFill>
                        </a:rPr>
                        <a:t>Usually supported territorial</a:t>
                      </a:r>
                    </a:p>
                    <a:p>
                      <a:r>
                        <a:rPr lang="en-US" sz="2400" dirty="0">
                          <a:solidFill>
                            <a:schemeClr val="bg1"/>
                          </a:solidFill>
                        </a:rPr>
                        <a:t>expansion</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17940068"/>
                  </a:ext>
                </a:extLst>
              </a:tr>
              <a:tr h="605394">
                <a:tc>
                  <a:txBody>
                    <a:bodyPr/>
                    <a:lstStyle/>
                    <a:p>
                      <a:pPr marL="0" algn="l" defTabSz="914400" rtl="0" eaLnBrk="1" latinLnBrk="0" hangingPunct="1"/>
                      <a:r>
                        <a:rPr lang="en-US" sz="2400" kern="1200" dirty="0">
                          <a:solidFill>
                            <a:schemeClr val="bg1"/>
                          </a:solidFill>
                          <a:latin typeface="Arial" panose="020B0604020202020204" pitchFamily="34" charset="0"/>
                          <a:ea typeface="+mn-ea"/>
                          <a:cs typeface="Arial" panose="020B0604020202020204" pitchFamily="34" charset="0"/>
                        </a:rPr>
                        <a:t>Were inclined to support rights of Indians</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tc>
                  <a:txBody>
                    <a:bodyPr/>
                    <a:lstStyle/>
                    <a:p>
                      <a:r>
                        <a:rPr lang="en-US" sz="2400" dirty="0">
                          <a:solidFill>
                            <a:schemeClr val="bg1"/>
                          </a:solidFill>
                          <a:latin typeface="Arial" panose="020B0604020202020204" pitchFamily="34" charset="0"/>
                          <a:cs typeface="Arial" panose="020B0604020202020204" pitchFamily="34" charset="0"/>
                        </a:rPr>
                        <a:t>Were inclined to violate rights of Indians</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35004022"/>
                  </a:ext>
                </a:extLst>
              </a:tr>
              <a:tr h="605394">
                <a:tc>
                  <a:txBody>
                    <a:bodyPr/>
                    <a:lstStyle/>
                    <a:p>
                      <a:pPr marL="0" algn="l" defTabSz="914400" rtl="0" eaLnBrk="1" latinLnBrk="0" hangingPunct="1"/>
                      <a:r>
                        <a:rPr lang="en-US" sz="2400" kern="1200" dirty="0">
                          <a:solidFill>
                            <a:schemeClr val="bg1"/>
                          </a:solidFill>
                          <a:latin typeface="Arial" panose="020B0604020202020204" pitchFamily="34" charset="0"/>
                          <a:ea typeface="+mn-ea"/>
                          <a:cs typeface="Arial" panose="020B0604020202020204" pitchFamily="34" charset="0"/>
                        </a:rPr>
                        <a:t>Opposed the growing power of the president</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tc>
                  <a:txBody>
                    <a:bodyPr/>
                    <a:lstStyle/>
                    <a:p>
                      <a:r>
                        <a:rPr lang="en-US" sz="2400" dirty="0">
                          <a:solidFill>
                            <a:schemeClr val="bg1"/>
                          </a:solidFill>
                          <a:latin typeface="Arial" panose="020B0604020202020204" pitchFamily="34" charset="0"/>
                          <a:cs typeface="Arial" panose="020B0604020202020204" pitchFamily="34" charset="0"/>
                        </a:rPr>
                        <a:t>Usually supported increased power of the president</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66606092"/>
                  </a:ext>
                </a:extLst>
              </a:tr>
              <a:tr h="337569">
                <a:tc>
                  <a:txBody>
                    <a:bodyPr/>
                    <a:lstStyle/>
                    <a:p>
                      <a:pPr marL="0" algn="l" defTabSz="914400" rtl="0" eaLnBrk="1" latinLnBrk="0" hangingPunct="1"/>
                      <a:r>
                        <a:rPr lang="en-US" sz="2400" kern="1200" dirty="0">
                          <a:solidFill>
                            <a:schemeClr val="bg1"/>
                          </a:solidFill>
                          <a:latin typeface="Arial" panose="020B0604020202020204" pitchFamily="34" charset="0"/>
                          <a:ea typeface="+mn-ea"/>
                          <a:cs typeface="Arial" panose="020B0604020202020204" pitchFamily="34" charset="0"/>
                        </a:rPr>
                        <a:t>Usually were pro-British</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tc>
                  <a:txBody>
                    <a:bodyPr/>
                    <a:lstStyle/>
                    <a:p>
                      <a:r>
                        <a:rPr lang="en-US" sz="2400" dirty="0">
                          <a:solidFill>
                            <a:schemeClr val="bg1"/>
                          </a:solidFill>
                          <a:latin typeface="Arial" panose="020B0604020202020204" pitchFamily="34" charset="0"/>
                          <a:cs typeface="Arial" panose="020B0604020202020204" pitchFamily="34" charset="0"/>
                        </a:rPr>
                        <a:t>Usually were pro-French</a:t>
                      </a:r>
                    </a:p>
                  </a:txBody>
                  <a:tcPr marL="95247" marR="95247" marT="47624" marB="47624">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02199329"/>
                  </a:ext>
                </a:extLst>
              </a:tr>
            </a:tbl>
          </a:graphicData>
        </a:graphic>
      </p:graphicFrame>
    </p:spTree>
    <p:extLst>
      <p:ext uri="{BB962C8B-B14F-4D97-AF65-F5344CB8AC3E}">
        <p14:creationId xmlns:p14="http://schemas.microsoft.com/office/powerpoint/2010/main" val="276153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0779-1FE6-4A99-AECF-FEFF2F3DDABB}"/>
              </a:ext>
            </a:extLst>
          </p:cNvPr>
          <p:cNvSpPr>
            <a:spLocks noGrp="1"/>
          </p:cNvSpPr>
          <p:nvPr>
            <p:ph type="title"/>
          </p:nvPr>
        </p:nvSpPr>
        <p:spPr/>
        <p:txBody>
          <a:bodyPr/>
          <a:lstStyle/>
          <a:p>
            <a:r>
              <a:rPr lang="en-US" dirty="0"/>
              <a:t>Van’s Victory</a:t>
            </a:r>
          </a:p>
        </p:txBody>
      </p:sp>
      <p:sp>
        <p:nvSpPr>
          <p:cNvPr id="4" name="Content Placeholder 3">
            <a:extLst>
              <a:ext uri="{FF2B5EF4-FFF2-40B4-BE49-F238E27FC236}">
                <a16:creationId xmlns:a16="http://schemas.microsoft.com/office/drawing/2014/main" id="{797D73FA-0163-44D3-AE9C-13BC80517743}"/>
              </a:ext>
            </a:extLst>
          </p:cNvPr>
          <p:cNvSpPr>
            <a:spLocks noGrp="1"/>
          </p:cNvSpPr>
          <p:nvPr>
            <p:ph idx="10"/>
          </p:nvPr>
        </p:nvSpPr>
        <p:spPr/>
        <p:txBody>
          <a:bodyPr/>
          <a:lstStyle/>
          <a:p>
            <a:r>
              <a:rPr lang="en-US" dirty="0">
                <a:solidFill>
                  <a:srgbClr val="FF0000"/>
                </a:solidFill>
              </a:rPr>
              <a:t>Election of 1836</a:t>
            </a:r>
            <a:r>
              <a:rPr lang="en-US" dirty="0"/>
              <a:t> candidates</a:t>
            </a:r>
          </a:p>
          <a:p>
            <a:pPr lvl="1"/>
            <a:r>
              <a:rPr lang="en-US" dirty="0"/>
              <a:t>Democrat: Martin Van Buren</a:t>
            </a:r>
          </a:p>
          <a:p>
            <a:pPr lvl="1"/>
            <a:r>
              <a:rPr lang="en-US" dirty="0"/>
              <a:t>Whig: Daniel Webster</a:t>
            </a:r>
          </a:p>
          <a:p>
            <a:pPr lvl="1"/>
            <a:r>
              <a:rPr lang="en-US" dirty="0"/>
              <a:t>Whig: William Henry Harrison</a:t>
            </a:r>
          </a:p>
          <a:p>
            <a:pPr lvl="1"/>
            <a:r>
              <a:rPr lang="en-US" dirty="0"/>
              <a:t>Whig: Hugh White</a:t>
            </a:r>
          </a:p>
          <a:p>
            <a:r>
              <a:rPr lang="en-US" dirty="0">
                <a:solidFill>
                  <a:srgbClr val="FF0000"/>
                </a:solidFill>
              </a:rPr>
              <a:t>Jackson’s endorsement was really the deciding vote in Van Buren’s favor.</a:t>
            </a:r>
          </a:p>
        </p:txBody>
      </p:sp>
      <p:pic>
        <p:nvPicPr>
          <p:cNvPr id="6" name="Picture Placeholder 3">
            <a:extLst>
              <a:ext uri="{FF2B5EF4-FFF2-40B4-BE49-F238E27FC236}">
                <a16:creationId xmlns:a16="http://schemas.microsoft.com/office/drawing/2014/main" id="{607844A3-1F32-46C5-BC70-09FE0AA6D5A0}"/>
              </a:ext>
            </a:extLst>
          </p:cNvPr>
          <p:cNvPicPr>
            <a:picLocks noGrp="1" noChangeAspect="1"/>
          </p:cNvPicPr>
          <p:nvPr>
            <p:ph type="pic" idx="1"/>
          </p:nvPr>
        </p:nvPicPr>
        <p:blipFill rotWithShape="1">
          <a:blip r:embed="rId3">
            <a:extLst>
              <a:ext uri="{28A0092B-C50C-407E-A947-70E740481C1C}">
                <a14:useLocalDpi xmlns:a14="http://schemas.microsoft.com/office/drawing/2010/main"/>
              </a:ext>
            </a:extLst>
          </a:blip>
          <a:srcRect t="10868" b="10868"/>
          <a:stretch/>
        </p:blipFill>
        <p:spPr>
          <a:prstGeom prst="rect">
            <a:avLst/>
          </a:prstGeom>
          <a:solidFill>
            <a:srgbClr val="BFBFBF"/>
          </a:solidFill>
          <a:ln w="76200">
            <a:noFill/>
            <a:miter lim="800000"/>
          </a:ln>
        </p:spPr>
      </p:pic>
      <p:sp>
        <p:nvSpPr>
          <p:cNvPr id="8" name="TextBox 7">
            <a:extLst>
              <a:ext uri="{FF2B5EF4-FFF2-40B4-BE49-F238E27FC236}">
                <a16:creationId xmlns:a16="http://schemas.microsoft.com/office/drawing/2014/main" id="{2B6B3B02-4AED-4D67-BE74-CC926B136D74}"/>
              </a:ext>
            </a:extLst>
          </p:cNvPr>
          <p:cNvSpPr txBox="1"/>
          <p:nvPr/>
        </p:nvSpPr>
        <p:spPr>
          <a:xfrm>
            <a:off x="0" y="5956801"/>
            <a:ext cx="287655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Martin Van Buren</a:t>
            </a:r>
          </a:p>
        </p:txBody>
      </p:sp>
    </p:spTree>
    <p:extLst>
      <p:ext uri="{BB962C8B-B14F-4D97-AF65-F5344CB8AC3E}">
        <p14:creationId xmlns:p14="http://schemas.microsoft.com/office/powerpoint/2010/main" val="3185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AB2B3-A2D2-44EF-8C17-691458AE85A0}"/>
              </a:ext>
            </a:extLst>
          </p:cNvPr>
          <p:cNvSpPr>
            <a:spLocks noGrp="1"/>
          </p:cNvSpPr>
          <p:nvPr>
            <p:ph type="title"/>
          </p:nvPr>
        </p:nvSpPr>
        <p:spPr/>
        <p:txBody>
          <a:bodyPr/>
          <a:lstStyle/>
          <a:p>
            <a:r>
              <a:rPr lang="en-US" dirty="0"/>
              <a:t>Nationalism</a:t>
            </a:r>
          </a:p>
        </p:txBody>
      </p:sp>
      <p:pic>
        <p:nvPicPr>
          <p:cNvPr id="6" name="Picture Placeholder 5" descr="A picture containing logo&#10;&#10;Description automatically generated">
            <a:extLst>
              <a:ext uri="{FF2B5EF4-FFF2-40B4-BE49-F238E27FC236}">
                <a16:creationId xmlns:a16="http://schemas.microsoft.com/office/drawing/2014/main" id="{A7938CE7-1A4C-452F-8933-B421649662A9}"/>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0876" t="17452" r="19928" b="34208"/>
          <a:stretch/>
        </p:blipFill>
        <p:spPr>
          <a:xfrm>
            <a:off x="1" y="1819072"/>
            <a:ext cx="4844374" cy="5038928"/>
          </a:xfrm>
        </p:spPr>
      </p:pic>
      <p:sp>
        <p:nvSpPr>
          <p:cNvPr id="4" name="Content Placeholder 3">
            <a:extLst>
              <a:ext uri="{FF2B5EF4-FFF2-40B4-BE49-F238E27FC236}">
                <a16:creationId xmlns:a16="http://schemas.microsoft.com/office/drawing/2014/main" id="{D1640CE1-306F-4191-9786-535B1F772E05}"/>
              </a:ext>
            </a:extLst>
          </p:cNvPr>
          <p:cNvSpPr>
            <a:spLocks noGrp="1"/>
          </p:cNvSpPr>
          <p:nvPr>
            <p:ph idx="10"/>
          </p:nvPr>
        </p:nvSpPr>
        <p:spPr/>
        <p:txBody>
          <a:bodyPr>
            <a:normAutofit/>
          </a:bodyPr>
          <a:lstStyle/>
          <a:p>
            <a:r>
              <a:rPr lang="en-US" dirty="0">
                <a:solidFill>
                  <a:srgbClr val="FF0000"/>
                </a:solidFill>
              </a:rPr>
              <a:t>The years immediately following the War of 1812 saw a growing spirit of nationalism.</a:t>
            </a:r>
          </a:p>
          <a:p>
            <a:r>
              <a:rPr lang="en-US" dirty="0"/>
              <a:t>Seven new states were added.</a:t>
            </a:r>
          </a:p>
          <a:p>
            <a:r>
              <a:rPr lang="en-US" b="1" dirty="0">
                <a:solidFill>
                  <a:srgbClr val="FF0000"/>
                </a:solidFill>
              </a:rPr>
              <a:t>Henry Clay </a:t>
            </a:r>
            <a:r>
              <a:rPr lang="en-US" dirty="0">
                <a:solidFill>
                  <a:srgbClr val="FF0000"/>
                </a:solidFill>
              </a:rPr>
              <a:t>was the chief advocate of economic nationalism, called the </a:t>
            </a:r>
            <a:r>
              <a:rPr lang="en-US" b="1" dirty="0">
                <a:solidFill>
                  <a:srgbClr val="FF0000"/>
                </a:solidFill>
              </a:rPr>
              <a:t>American System</a:t>
            </a:r>
            <a:r>
              <a:rPr lang="en-US" dirty="0">
                <a:solidFill>
                  <a:srgbClr val="FF0000"/>
                </a:solidFill>
              </a:rPr>
              <a:t>.</a:t>
            </a:r>
          </a:p>
        </p:txBody>
      </p:sp>
      <p:sp>
        <p:nvSpPr>
          <p:cNvPr id="8" name="TextBox 7">
            <a:extLst>
              <a:ext uri="{FF2B5EF4-FFF2-40B4-BE49-F238E27FC236}">
                <a16:creationId xmlns:a16="http://schemas.microsoft.com/office/drawing/2014/main" id="{3D28E7CC-37B7-400B-B4BA-852932E5B02F}"/>
              </a:ext>
            </a:extLst>
          </p:cNvPr>
          <p:cNvSpPr txBox="1"/>
          <p:nvPr/>
        </p:nvSpPr>
        <p:spPr>
          <a:xfrm>
            <a:off x="0" y="5956801"/>
            <a:ext cx="2009274"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Henry Clay</a:t>
            </a:r>
          </a:p>
        </p:txBody>
      </p:sp>
    </p:spTree>
    <p:extLst>
      <p:ext uri="{BB962C8B-B14F-4D97-AF65-F5344CB8AC3E}">
        <p14:creationId xmlns:p14="http://schemas.microsoft.com/office/powerpoint/2010/main" val="345052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8254298" y="5970519"/>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4" name="Picture 3" descr="Map&#10;&#10;Description automatically generated">
            <a:extLst>
              <a:ext uri="{FF2B5EF4-FFF2-40B4-BE49-F238E27FC236}">
                <a16:creationId xmlns:a16="http://schemas.microsoft.com/office/drawing/2014/main" id="{B484561C-8B9F-4E90-9D5B-DA680D0A2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243" y="284133"/>
            <a:ext cx="5149515" cy="6289734"/>
          </a:xfrm>
          <a:prstGeom prst="rect">
            <a:avLst/>
          </a:prstGeom>
        </p:spPr>
      </p:pic>
    </p:spTree>
    <p:extLst>
      <p:ext uri="{BB962C8B-B14F-4D97-AF65-F5344CB8AC3E}">
        <p14:creationId xmlns:p14="http://schemas.microsoft.com/office/powerpoint/2010/main" val="392448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9765F7-FE0F-4D07-9E6E-419E335CB367}"/>
              </a:ext>
            </a:extLst>
          </p:cNvPr>
          <p:cNvSpPr>
            <a:spLocks noGrp="1"/>
          </p:cNvSpPr>
          <p:nvPr>
            <p:ph idx="1"/>
          </p:nvPr>
        </p:nvSpPr>
        <p:spPr>
          <a:xfrm>
            <a:off x="619124" y="2011680"/>
            <a:ext cx="10956789" cy="4846320"/>
          </a:xfrm>
        </p:spPr>
        <p:txBody>
          <a:bodyPr>
            <a:normAutofit/>
          </a:bodyPr>
          <a:lstStyle/>
          <a:p>
            <a:r>
              <a:rPr lang="en-US" dirty="0">
                <a:solidFill>
                  <a:srgbClr val="FF0000"/>
                </a:solidFill>
              </a:rPr>
              <a:t>The economy collapsed, pulling the country into a deep five-year depression known as the </a:t>
            </a:r>
            <a:r>
              <a:rPr lang="en-US" b="1" dirty="0">
                <a:solidFill>
                  <a:srgbClr val="FF0000"/>
                </a:solidFill>
              </a:rPr>
              <a:t>Panic of 1837</a:t>
            </a:r>
            <a:r>
              <a:rPr lang="en-US" dirty="0">
                <a:solidFill>
                  <a:srgbClr val="FF0000"/>
                </a:solidFill>
              </a:rPr>
              <a:t>.</a:t>
            </a:r>
          </a:p>
          <a:p>
            <a:r>
              <a:rPr lang="en-US" dirty="0">
                <a:solidFill>
                  <a:srgbClr val="FF0000"/>
                </a:solidFill>
              </a:rPr>
              <a:t>Causes </a:t>
            </a:r>
          </a:p>
          <a:p>
            <a:pPr lvl="1"/>
            <a:r>
              <a:rPr lang="en-US" dirty="0">
                <a:solidFill>
                  <a:srgbClr val="FF0000"/>
                </a:solidFill>
              </a:rPr>
              <a:t>Jackson’s economic policies</a:t>
            </a:r>
          </a:p>
          <a:p>
            <a:pPr lvl="1"/>
            <a:r>
              <a:rPr lang="en-US" dirty="0">
                <a:solidFill>
                  <a:srgbClr val="FF0000"/>
                </a:solidFill>
              </a:rPr>
              <a:t>Irresponsible practices among the state banks</a:t>
            </a:r>
          </a:p>
          <a:p>
            <a:pPr lvl="1"/>
            <a:r>
              <a:rPr lang="en-US" dirty="0">
                <a:solidFill>
                  <a:srgbClr val="FF0000"/>
                </a:solidFill>
              </a:rPr>
              <a:t>Massive wheat crop failure</a:t>
            </a:r>
          </a:p>
          <a:p>
            <a:pPr lvl="1"/>
            <a:r>
              <a:rPr lang="en-US" dirty="0">
                <a:solidFill>
                  <a:srgbClr val="FF0000"/>
                </a:solidFill>
              </a:rPr>
              <a:t>Collapse of cotton prices</a:t>
            </a:r>
          </a:p>
          <a:p>
            <a:r>
              <a:rPr lang="en-US" dirty="0"/>
              <a:t>Van Buren proposed an independent treasury to replace the state banks as a depository for federal funds.</a:t>
            </a:r>
          </a:p>
        </p:txBody>
      </p:sp>
      <p:sp>
        <p:nvSpPr>
          <p:cNvPr id="2" name="Title 1">
            <a:extLst>
              <a:ext uri="{FF2B5EF4-FFF2-40B4-BE49-F238E27FC236}">
                <a16:creationId xmlns:a16="http://schemas.microsoft.com/office/drawing/2014/main" id="{86A7F37B-CBF3-4655-8019-F6AD472E614A}"/>
              </a:ext>
            </a:extLst>
          </p:cNvPr>
          <p:cNvSpPr>
            <a:spLocks noGrp="1"/>
          </p:cNvSpPr>
          <p:nvPr>
            <p:ph type="title"/>
          </p:nvPr>
        </p:nvSpPr>
        <p:spPr/>
        <p:txBody>
          <a:bodyPr/>
          <a:lstStyle/>
          <a:p>
            <a:r>
              <a:rPr lang="en-US" dirty="0"/>
              <a:t>Hard Times</a:t>
            </a:r>
          </a:p>
        </p:txBody>
      </p:sp>
    </p:spTree>
    <p:extLst>
      <p:ext uri="{BB962C8B-B14F-4D97-AF65-F5344CB8AC3E}">
        <p14:creationId xmlns:p14="http://schemas.microsoft.com/office/powerpoint/2010/main" val="43045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9ABA-F3E6-4161-A505-EAAE5E19272E}"/>
              </a:ext>
            </a:extLst>
          </p:cNvPr>
          <p:cNvSpPr>
            <a:spLocks noGrp="1"/>
          </p:cNvSpPr>
          <p:nvPr>
            <p:ph type="title"/>
          </p:nvPr>
        </p:nvSpPr>
        <p:spPr/>
        <p:txBody>
          <a:bodyPr/>
          <a:lstStyle/>
          <a:p>
            <a:r>
              <a:rPr lang="en-US" dirty="0"/>
              <a:t>Log Cabin Campaign</a:t>
            </a:r>
          </a:p>
        </p:txBody>
      </p:sp>
      <p:pic>
        <p:nvPicPr>
          <p:cNvPr id="6" name="Picture Placeholder 5" descr="A person in a dark room&#10;&#10;Description automatically generated">
            <a:extLst>
              <a:ext uri="{FF2B5EF4-FFF2-40B4-BE49-F238E27FC236}">
                <a16:creationId xmlns:a16="http://schemas.microsoft.com/office/drawing/2014/main" id="{F1B86434-0F34-4C8E-B5A0-A2212F259A4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9745" b="9745"/>
          <a:stretch>
            <a:fillRect/>
          </a:stretch>
        </p:blipFill>
        <p:spPr/>
      </p:pic>
      <p:sp>
        <p:nvSpPr>
          <p:cNvPr id="4" name="Content Placeholder 3">
            <a:extLst>
              <a:ext uri="{FF2B5EF4-FFF2-40B4-BE49-F238E27FC236}">
                <a16:creationId xmlns:a16="http://schemas.microsoft.com/office/drawing/2014/main" id="{C5D89B73-14EC-45ED-98DF-784046B79A78}"/>
              </a:ext>
            </a:extLst>
          </p:cNvPr>
          <p:cNvSpPr>
            <a:spLocks noGrp="1"/>
          </p:cNvSpPr>
          <p:nvPr>
            <p:ph idx="10"/>
          </p:nvPr>
        </p:nvSpPr>
        <p:spPr/>
        <p:txBody>
          <a:bodyPr>
            <a:normAutofit/>
          </a:bodyPr>
          <a:lstStyle/>
          <a:p>
            <a:r>
              <a:rPr lang="en-US" dirty="0">
                <a:solidFill>
                  <a:srgbClr val="FF0000"/>
                </a:solidFill>
              </a:rPr>
              <a:t>The Whigs nominated  </a:t>
            </a:r>
            <a:r>
              <a:rPr lang="en-US" b="1" dirty="0">
                <a:solidFill>
                  <a:srgbClr val="FF0000"/>
                </a:solidFill>
              </a:rPr>
              <a:t>William Henry Harrison</a:t>
            </a:r>
            <a:r>
              <a:rPr lang="en-US" dirty="0"/>
              <a:t>, the hero of the Battle of Tippecanoe.</a:t>
            </a:r>
          </a:p>
          <a:p>
            <a:r>
              <a:rPr lang="en-US" dirty="0">
                <a:solidFill>
                  <a:srgbClr val="FF0000"/>
                </a:solidFill>
              </a:rPr>
              <a:t>They added </a:t>
            </a:r>
            <a:r>
              <a:rPr lang="en-US" b="1" dirty="0">
                <a:solidFill>
                  <a:srgbClr val="FF0000"/>
                </a:solidFill>
              </a:rPr>
              <a:t>John Tyler </a:t>
            </a:r>
            <a:r>
              <a:rPr lang="en-US" dirty="0">
                <a:solidFill>
                  <a:srgbClr val="FF0000"/>
                </a:solidFill>
              </a:rPr>
              <a:t>as running mate</a:t>
            </a:r>
            <a:r>
              <a:rPr lang="en-US" dirty="0"/>
              <a:t> to broaden the ticket’s appeal.</a:t>
            </a:r>
          </a:p>
          <a:p>
            <a:r>
              <a:rPr lang="en-US" dirty="0"/>
              <a:t>The Whigs presented Harrison as a humble, yet heroic backwoodsman </a:t>
            </a:r>
            <a:r>
              <a:rPr lang="en-US" dirty="0">
                <a:solidFill>
                  <a:srgbClr val="FF0000"/>
                </a:solidFill>
              </a:rPr>
              <a:t>symbolized by a log cabin.</a:t>
            </a:r>
          </a:p>
          <a:p>
            <a:r>
              <a:rPr lang="en-US" dirty="0">
                <a:solidFill>
                  <a:srgbClr val="FF0000"/>
                </a:solidFill>
              </a:rPr>
              <a:t>The famous campaign slogan was “Tippecanoe and Tyler too!”</a:t>
            </a:r>
          </a:p>
        </p:txBody>
      </p:sp>
      <p:sp>
        <p:nvSpPr>
          <p:cNvPr id="8" name="TextBox 7">
            <a:extLst>
              <a:ext uri="{FF2B5EF4-FFF2-40B4-BE49-F238E27FC236}">
                <a16:creationId xmlns:a16="http://schemas.microsoft.com/office/drawing/2014/main" id="{83A1CEE5-85C2-4C93-8DC5-0291F0723875}"/>
              </a:ext>
            </a:extLst>
          </p:cNvPr>
          <p:cNvSpPr txBox="1"/>
          <p:nvPr/>
        </p:nvSpPr>
        <p:spPr>
          <a:xfrm>
            <a:off x="0" y="5956801"/>
            <a:ext cx="360045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William Henry Harrison</a:t>
            </a:r>
          </a:p>
        </p:txBody>
      </p:sp>
    </p:spTree>
    <p:extLst>
      <p:ext uri="{BB962C8B-B14F-4D97-AF65-F5344CB8AC3E}">
        <p14:creationId xmlns:p14="http://schemas.microsoft.com/office/powerpoint/2010/main" val="151488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8406698" y="5970519"/>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3" name="Picture 2" descr="Map&#10;&#10;Description automatically generated">
            <a:extLst>
              <a:ext uri="{FF2B5EF4-FFF2-40B4-BE49-F238E27FC236}">
                <a16:creationId xmlns:a16="http://schemas.microsoft.com/office/drawing/2014/main" id="{216E04FB-1ABE-4C5C-889F-2560B7126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154" y="247851"/>
            <a:ext cx="5449692" cy="6362298"/>
          </a:xfrm>
          <a:prstGeom prst="rect">
            <a:avLst/>
          </a:prstGeom>
        </p:spPr>
      </p:pic>
    </p:spTree>
    <p:extLst>
      <p:ext uri="{BB962C8B-B14F-4D97-AF65-F5344CB8AC3E}">
        <p14:creationId xmlns:p14="http://schemas.microsoft.com/office/powerpoint/2010/main" val="46345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9ABA-F3E6-4161-A505-EAAE5E19272E}"/>
              </a:ext>
            </a:extLst>
          </p:cNvPr>
          <p:cNvSpPr>
            <a:spLocks noGrp="1"/>
          </p:cNvSpPr>
          <p:nvPr>
            <p:ph type="title"/>
          </p:nvPr>
        </p:nvSpPr>
        <p:spPr/>
        <p:txBody>
          <a:bodyPr/>
          <a:lstStyle/>
          <a:p>
            <a:r>
              <a:rPr lang="en-US" dirty="0"/>
              <a:t>Log Cabin Campaign</a:t>
            </a:r>
          </a:p>
        </p:txBody>
      </p:sp>
      <p:pic>
        <p:nvPicPr>
          <p:cNvPr id="6" name="Picture Placeholder 5" descr="A person in a dark room&#10;&#10;Description automatically generated">
            <a:extLst>
              <a:ext uri="{FF2B5EF4-FFF2-40B4-BE49-F238E27FC236}">
                <a16:creationId xmlns:a16="http://schemas.microsoft.com/office/drawing/2014/main" id="{F1B86434-0F34-4C8E-B5A0-A2212F259A4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9745" b="9745"/>
          <a:stretch>
            <a:fillRect/>
          </a:stretch>
        </p:blipFill>
        <p:spPr/>
      </p:pic>
      <p:sp>
        <p:nvSpPr>
          <p:cNvPr id="4" name="Content Placeholder 3">
            <a:extLst>
              <a:ext uri="{FF2B5EF4-FFF2-40B4-BE49-F238E27FC236}">
                <a16:creationId xmlns:a16="http://schemas.microsoft.com/office/drawing/2014/main" id="{C5D89B73-14EC-45ED-98DF-784046B79A78}"/>
              </a:ext>
            </a:extLst>
          </p:cNvPr>
          <p:cNvSpPr>
            <a:spLocks noGrp="1"/>
          </p:cNvSpPr>
          <p:nvPr>
            <p:ph idx="10"/>
          </p:nvPr>
        </p:nvSpPr>
        <p:spPr/>
        <p:txBody>
          <a:bodyPr>
            <a:normAutofit/>
          </a:bodyPr>
          <a:lstStyle/>
          <a:p>
            <a:r>
              <a:rPr lang="en-US" dirty="0">
                <a:solidFill>
                  <a:srgbClr val="FF0000"/>
                </a:solidFill>
              </a:rPr>
              <a:t>Harrison won and at his inauguration he delivered the longest speech in American history.</a:t>
            </a:r>
          </a:p>
          <a:p>
            <a:r>
              <a:rPr lang="en-US" dirty="0">
                <a:solidFill>
                  <a:srgbClr val="FF0000"/>
                </a:solidFill>
              </a:rPr>
              <a:t>Harrison died of pneumonia in April; he was the first president to die in office.</a:t>
            </a:r>
          </a:p>
        </p:txBody>
      </p:sp>
      <p:sp>
        <p:nvSpPr>
          <p:cNvPr id="8" name="TextBox 7">
            <a:extLst>
              <a:ext uri="{FF2B5EF4-FFF2-40B4-BE49-F238E27FC236}">
                <a16:creationId xmlns:a16="http://schemas.microsoft.com/office/drawing/2014/main" id="{83A1CEE5-85C2-4C93-8DC5-0291F0723875}"/>
              </a:ext>
            </a:extLst>
          </p:cNvPr>
          <p:cNvSpPr txBox="1"/>
          <p:nvPr/>
        </p:nvSpPr>
        <p:spPr>
          <a:xfrm>
            <a:off x="0" y="5956801"/>
            <a:ext cx="360045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William Henry Harrison</a:t>
            </a:r>
          </a:p>
        </p:txBody>
      </p:sp>
    </p:spTree>
    <p:extLst>
      <p:ext uri="{BB962C8B-B14F-4D97-AF65-F5344CB8AC3E}">
        <p14:creationId xmlns:p14="http://schemas.microsoft.com/office/powerpoint/2010/main" val="184309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4043-0458-4C36-8E1C-29767637189E}"/>
              </a:ext>
            </a:extLst>
          </p:cNvPr>
          <p:cNvSpPr>
            <a:spLocks noGrp="1"/>
          </p:cNvSpPr>
          <p:nvPr>
            <p:ph type="title"/>
          </p:nvPr>
        </p:nvSpPr>
        <p:spPr/>
        <p:txBody>
          <a:bodyPr/>
          <a:lstStyle/>
          <a:p>
            <a:r>
              <a:rPr lang="en-US" dirty="0"/>
              <a:t>Log Cabin Campaign</a:t>
            </a:r>
          </a:p>
        </p:txBody>
      </p:sp>
      <p:sp>
        <p:nvSpPr>
          <p:cNvPr id="4" name="Content Placeholder 3">
            <a:extLst>
              <a:ext uri="{FF2B5EF4-FFF2-40B4-BE49-F238E27FC236}">
                <a16:creationId xmlns:a16="http://schemas.microsoft.com/office/drawing/2014/main" id="{4FA82F03-01C8-4965-8E5D-93EFB100D259}"/>
              </a:ext>
            </a:extLst>
          </p:cNvPr>
          <p:cNvSpPr>
            <a:spLocks noGrp="1"/>
          </p:cNvSpPr>
          <p:nvPr>
            <p:ph idx="10"/>
          </p:nvPr>
        </p:nvSpPr>
        <p:spPr/>
        <p:txBody>
          <a:bodyPr/>
          <a:lstStyle/>
          <a:p>
            <a:r>
              <a:rPr lang="en-US" dirty="0"/>
              <a:t>The nation now faced its future under the leadership of John Tyler, a man whom most had never expected would govern.</a:t>
            </a:r>
          </a:p>
        </p:txBody>
      </p:sp>
      <p:pic>
        <p:nvPicPr>
          <p:cNvPr id="5" name="Picture Placeholder 3">
            <a:extLst>
              <a:ext uri="{FF2B5EF4-FFF2-40B4-BE49-F238E27FC236}">
                <a16:creationId xmlns:a16="http://schemas.microsoft.com/office/drawing/2014/main" id="{667A2373-8647-4E1B-985E-DF2D664BEE7D}"/>
              </a:ext>
            </a:extLst>
          </p:cNvPr>
          <p:cNvPicPr>
            <a:picLocks noGrp="1" noChangeAspect="1"/>
          </p:cNvPicPr>
          <p:nvPr>
            <p:ph type="pic" idx="1"/>
          </p:nvPr>
        </p:nvPicPr>
        <p:blipFill>
          <a:blip r:embed="rId3">
            <a:extLst>
              <a:ext uri="{28A0092B-C50C-407E-A947-70E740481C1C}">
                <a14:useLocalDpi xmlns:a14="http://schemas.microsoft.com/office/drawing/2010/main"/>
              </a:ext>
            </a:extLst>
          </a:blip>
          <a:srcRect t="10601" b="10601"/>
          <a:stretch>
            <a:fillRect/>
          </a:stretch>
        </p:blipFill>
        <p:spPr>
          <a:xfrm>
            <a:off x="0" y="1819275"/>
            <a:ext cx="4845050" cy="5038725"/>
          </a:xfrm>
        </p:spPr>
      </p:pic>
      <p:sp>
        <p:nvSpPr>
          <p:cNvPr id="7" name="TextBox 6">
            <a:extLst>
              <a:ext uri="{FF2B5EF4-FFF2-40B4-BE49-F238E27FC236}">
                <a16:creationId xmlns:a16="http://schemas.microsoft.com/office/drawing/2014/main" id="{1482DE6C-6A94-49EB-A4F5-F57DAEDBCFEF}"/>
              </a:ext>
            </a:extLst>
          </p:cNvPr>
          <p:cNvSpPr txBox="1"/>
          <p:nvPr/>
        </p:nvSpPr>
        <p:spPr>
          <a:xfrm>
            <a:off x="0" y="5956801"/>
            <a:ext cx="180975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Tyler</a:t>
            </a:r>
          </a:p>
        </p:txBody>
      </p:sp>
    </p:spTree>
    <p:extLst>
      <p:ext uri="{BB962C8B-B14F-4D97-AF65-F5344CB8AC3E}">
        <p14:creationId xmlns:p14="http://schemas.microsoft.com/office/powerpoint/2010/main" val="263698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Name three of Jackson’s views that angered his opponents. These disagreements with him led them to form the Whig Party.</a:t>
            </a:r>
          </a:p>
          <a:p>
            <a:pPr marL="339725" indent="0">
              <a:buClr>
                <a:schemeClr val="tx2"/>
              </a:buClr>
              <a:buNone/>
            </a:pPr>
            <a:r>
              <a:rPr lang="en-US" sz="2400" dirty="0">
                <a:solidFill>
                  <a:schemeClr val="tx1">
                    <a:lumMod val="65000"/>
                    <a:lumOff val="35000"/>
                  </a:schemeClr>
                </a:solidFill>
              </a:rPr>
              <a:t>his opposition to the National Bank; his opposition to the federal government paying for internal improvements, his willingness to lower tariffs, and his rough treatment of South Carolina (p. 197)</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732117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was the Whig strategy in the presidential election of 1836? What was the result?</a:t>
            </a:r>
          </a:p>
          <a:p>
            <a:pPr marL="339725" indent="0">
              <a:buClr>
                <a:schemeClr val="tx2"/>
              </a:buClr>
              <a:buNone/>
            </a:pPr>
            <a:r>
              <a:rPr lang="en-US" sz="2400" dirty="0">
                <a:solidFill>
                  <a:schemeClr val="tx1">
                    <a:lumMod val="65000"/>
                    <a:lumOff val="35000"/>
                  </a:schemeClr>
                </a:solidFill>
              </a:rPr>
              <a:t>The Whigs had three candidates (William Henry Harrison, Daniel Webster, and Hugh White) who were strong in different sections of the country. They hoped to deny any candidate a majority of the electoral votes and throw the election into the House of Representatives. The plan failed when Van Buren won a majority of the electoral votes. (pp. 197–98)</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95310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Name four causes of the Panic of 1837.</a:t>
            </a:r>
          </a:p>
          <a:p>
            <a:pPr marL="339725" indent="0">
              <a:buClr>
                <a:schemeClr val="tx2"/>
              </a:buClr>
              <a:buNone/>
            </a:pPr>
            <a:r>
              <a:rPr lang="en-US" sz="2400" dirty="0">
                <a:solidFill>
                  <a:schemeClr val="tx1">
                    <a:lumMod val="65000"/>
                    <a:lumOff val="35000"/>
                  </a:schemeClr>
                </a:solidFill>
              </a:rPr>
              <a:t>Jackson’s economic policies (such as destroying the National Bank), irresponsible practices among state banks, a massive wheat crop failure, and the collapse of cotton prices (p. 198)</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31633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Assess the election of 1840. What do you think were the most important factors that led to Harrison’s victory?</a:t>
            </a:r>
          </a:p>
          <a:p>
            <a:pPr marL="339725" indent="0">
              <a:buClr>
                <a:schemeClr val="tx2"/>
              </a:buClr>
              <a:buNone/>
            </a:pPr>
            <a:r>
              <a:rPr lang="en-US" sz="2400" dirty="0">
                <a:solidFill>
                  <a:schemeClr val="tx1">
                    <a:lumMod val="65000"/>
                    <a:lumOff val="35000"/>
                  </a:schemeClr>
                </a:solidFill>
              </a:rPr>
              <a:t>Many blamed the depression on Van Buren. The Whigs had as their candidate a popular general. The Whigs conducted an effective campaign using parades, songs, slogans, and hard cider.</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65522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03D80EA-D07E-4430-8D3D-322BBBE38221}"/>
              </a:ext>
            </a:extLst>
          </p:cNvPr>
          <p:cNvSpPr>
            <a:spLocks noGrp="1"/>
          </p:cNvSpPr>
          <p:nvPr>
            <p:ph idx="1"/>
          </p:nvPr>
        </p:nvSpPr>
        <p:spPr/>
        <p:txBody>
          <a:bodyPr>
            <a:normAutofit/>
          </a:bodyPr>
          <a:lstStyle/>
          <a:p>
            <a:r>
              <a:rPr lang="en-US" dirty="0"/>
              <a:t>Stimulating the growth of American manufacturing was an important step toward economic independence from Europe.</a:t>
            </a:r>
          </a:p>
          <a:p>
            <a:r>
              <a:rPr lang="en-US" dirty="0">
                <a:solidFill>
                  <a:srgbClr val="FF0000"/>
                </a:solidFill>
              </a:rPr>
              <a:t>A </a:t>
            </a:r>
            <a:r>
              <a:rPr lang="en-US" b="1" dirty="0">
                <a:solidFill>
                  <a:srgbClr val="FF0000"/>
                </a:solidFill>
              </a:rPr>
              <a:t>tariff</a:t>
            </a:r>
            <a:r>
              <a:rPr lang="en-US" dirty="0">
                <a:solidFill>
                  <a:srgbClr val="FF0000"/>
                </a:solidFill>
              </a:rPr>
              <a:t> is a tax on imported goods, and a </a:t>
            </a:r>
            <a:r>
              <a:rPr lang="en-US" b="1" dirty="0">
                <a:solidFill>
                  <a:srgbClr val="FF0000"/>
                </a:solidFill>
              </a:rPr>
              <a:t>protective tariff </a:t>
            </a:r>
            <a:r>
              <a:rPr lang="en-US" dirty="0">
                <a:solidFill>
                  <a:srgbClr val="FF0000"/>
                </a:solidFill>
              </a:rPr>
              <a:t>is an unusually high tariff designed to shield a nation’s manufactures from foreign competition. </a:t>
            </a:r>
          </a:p>
          <a:p>
            <a:r>
              <a:rPr lang="en-US" dirty="0"/>
              <a:t>The </a:t>
            </a:r>
            <a:r>
              <a:rPr lang="en-US" b="1" dirty="0"/>
              <a:t>Tariff of 1816 </a:t>
            </a:r>
            <a:r>
              <a:rPr lang="en-US" dirty="0"/>
              <a:t>was America’s first such protectionist legislation.</a:t>
            </a:r>
          </a:p>
          <a:p>
            <a:r>
              <a:rPr lang="en-US" dirty="0"/>
              <a:t>Although it encouraged some American economic growth and increased the sale of American products, it meant higher prices for customers.</a:t>
            </a:r>
          </a:p>
        </p:txBody>
      </p:sp>
      <p:sp>
        <p:nvSpPr>
          <p:cNvPr id="2" name="Title 1">
            <a:extLst>
              <a:ext uri="{FF2B5EF4-FFF2-40B4-BE49-F238E27FC236}">
                <a16:creationId xmlns:a16="http://schemas.microsoft.com/office/drawing/2014/main" id="{36FABF33-DBE4-4EC8-8474-86A0AE8B46BD}"/>
              </a:ext>
            </a:extLst>
          </p:cNvPr>
          <p:cNvSpPr>
            <a:spLocks noGrp="1"/>
          </p:cNvSpPr>
          <p:nvPr>
            <p:ph type="title"/>
          </p:nvPr>
        </p:nvSpPr>
        <p:spPr/>
        <p:txBody>
          <a:bodyPr/>
          <a:lstStyle/>
          <a:p>
            <a:r>
              <a:rPr lang="en-US" dirty="0"/>
              <a:t>Protective Tariff</a:t>
            </a:r>
          </a:p>
        </p:txBody>
      </p:sp>
    </p:spTree>
    <p:extLst>
      <p:ext uri="{BB962C8B-B14F-4D97-AF65-F5344CB8AC3E}">
        <p14:creationId xmlns:p14="http://schemas.microsoft.com/office/powerpoint/2010/main" val="28230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important lesson does the vice presidency of John Tyler teach us about presidential elections?</a:t>
            </a:r>
          </a:p>
          <a:p>
            <a:pPr marL="339725" indent="0">
              <a:buClr>
                <a:schemeClr val="tx2"/>
              </a:buClr>
              <a:buNone/>
            </a:pPr>
            <a:r>
              <a:rPr lang="en-US" sz="2400" dirty="0">
                <a:solidFill>
                  <a:schemeClr val="tx1">
                    <a:lumMod val="65000"/>
                    <a:lumOff val="35000"/>
                  </a:schemeClr>
                </a:solidFill>
              </a:rPr>
              <a:t>It is a stark reminder that the vice-presidential candidate should be chosen with the idea that he might become the president should anything happen to the president. The vice president is literally a heartbeat away from the highest office in the land, so he should not be chosen merely because he balances the ticket, garners votes, or is a good fundraiser, or for any reason other than that he would be a good president.</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2974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419600"/>
          </a:xfrm>
        </p:spPr>
        <p:txBody>
          <a:bodyPr>
            <a:normAutofit/>
          </a:bodyPr>
          <a:lstStyle/>
          <a:p>
            <a:r>
              <a:rPr lang="en-US" dirty="0"/>
              <a:t>Andrew Jackson</a:t>
            </a:r>
          </a:p>
          <a:p>
            <a:r>
              <a:rPr lang="en-US" dirty="0"/>
              <a:t>Henry Clay</a:t>
            </a:r>
          </a:p>
          <a:p>
            <a:r>
              <a:rPr lang="en-US" dirty="0"/>
              <a:t>American System</a:t>
            </a:r>
          </a:p>
          <a:p>
            <a:r>
              <a:rPr lang="en-US" dirty="0"/>
              <a:t>tariff</a:t>
            </a:r>
          </a:p>
          <a:p>
            <a:r>
              <a:rPr lang="en-US" dirty="0"/>
              <a:t>protective tariff</a:t>
            </a:r>
          </a:p>
          <a:p>
            <a:r>
              <a:rPr lang="en-US" dirty="0"/>
              <a:t>Tariff of 1816</a:t>
            </a:r>
          </a:p>
          <a:p>
            <a:r>
              <a:rPr lang="en-US" dirty="0"/>
              <a:t>internal improvements</a:t>
            </a:r>
          </a:p>
          <a:p>
            <a:r>
              <a:rPr lang="en-US" dirty="0"/>
              <a:t>National Road</a:t>
            </a:r>
          </a:p>
          <a:p>
            <a:r>
              <a:rPr lang="en-US" dirty="0"/>
              <a:t>Panic of 1819</a:t>
            </a:r>
            <a:endParaRPr lang="en-US" i="1" dirty="0"/>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80"/>
            <a:ext cx="5341099" cy="4419600"/>
          </a:xfrm>
        </p:spPr>
        <p:txBody>
          <a:bodyPr>
            <a:normAutofit/>
          </a:bodyPr>
          <a:lstStyle/>
          <a:p>
            <a:r>
              <a:rPr lang="en-US" dirty="0"/>
              <a:t>Missouri Compromise</a:t>
            </a:r>
          </a:p>
          <a:p>
            <a:r>
              <a:rPr lang="en-US" dirty="0"/>
              <a:t>caucus</a:t>
            </a:r>
          </a:p>
          <a:p>
            <a:r>
              <a:rPr lang="en-US" dirty="0"/>
              <a:t>John Quincy Adams</a:t>
            </a:r>
          </a:p>
          <a:p>
            <a:r>
              <a:rPr lang="en-US" dirty="0"/>
              <a:t>corrupt bargain</a:t>
            </a:r>
          </a:p>
          <a:p>
            <a:r>
              <a:rPr lang="en-US" dirty="0"/>
              <a:t>National Republicans</a:t>
            </a:r>
          </a:p>
          <a:p>
            <a:r>
              <a:rPr lang="en-US" dirty="0"/>
              <a:t>Democratic Party</a:t>
            </a:r>
          </a:p>
          <a:p>
            <a:r>
              <a:rPr lang="en-US" dirty="0"/>
              <a:t>Martin Van Buren</a:t>
            </a:r>
          </a:p>
          <a:p>
            <a:r>
              <a:rPr lang="en-US" dirty="0"/>
              <a:t>John C. Calhoun</a:t>
            </a:r>
          </a:p>
          <a:p>
            <a:r>
              <a:rPr lang="en-US" dirty="0"/>
              <a:t>spoils system</a:t>
            </a:r>
          </a:p>
        </p:txBody>
      </p:sp>
    </p:spTree>
    <p:extLst>
      <p:ext uri="{BB962C8B-B14F-4D97-AF65-F5344CB8AC3E}">
        <p14:creationId xmlns:p14="http://schemas.microsoft.com/office/powerpoint/2010/main" val="263399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419600"/>
          </a:xfrm>
        </p:spPr>
        <p:txBody>
          <a:bodyPr>
            <a:normAutofit/>
          </a:bodyPr>
          <a:lstStyle/>
          <a:p>
            <a:r>
              <a:rPr lang="en-US" dirty="0"/>
              <a:t>Kitchen Cabinet</a:t>
            </a:r>
          </a:p>
          <a:p>
            <a:r>
              <a:rPr lang="en-US" dirty="0"/>
              <a:t>Tariff of Abominations</a:t>
            </a:r>
          </a:p>
          <a:p>
            <a:r>
              <a:rPr lang="en-US" dirty="0"/>
              <a:t>nullification</a:t>
            </a:r>
          </a:p>
          <a:p>
            <a:r>
              <a:rPr lang="en-US" dirty="0"/>
              <a:t>Robert Y. Hayne</a:t>
            </a:r>
          </a:p>
          <a:p>
            <a:r>
              <a:rPr lang="en-US" dirty="0"/>
              <a:t>Daniel Webster</a:t>
            </a:r>
          </a:p>
          <a:p>
            <a:r>
              <a:rPr lang="en-US" dirty="0"/>
              <a:t>Force Bill</a:t>
            </a:r>
          </a:p>
          <a:p>
            <a:r>
              <a:rPr lang="en-US" dirty="0"/>
              <a:t>Compromise Tariff of 1833</a:t>
            </a:r>
          </a:p>
          <a:p>
            <a:r>
              <a:rPr lang="en-US" dirty="0"/>
              <a:t>Bank of the United States</a:t>
            </a:r>
          </a:p>
          <a:p>
            <a:r>
              <a:rPr lang="en-US" dirty="0"/>
              <a:t>Nicholas Biddle</a:t>
            </a:r>
            <a:endParaRPr lang="en-US" i="1" dirty="0"/>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80"/>
            <a:ext cx="5341099" cy="4419600"/>
          </a:xfrm>
        </p:spPr>
        <p:txBody>
          <a:bodyPr>
            <a:normAutofit/>
          </a:bodyPr>
          <a:lstStyle/>
          <a:p>
            <a:r>
              <a:rPr lang="en-US" dirty="0"/>
              <a:t>third party</a:t>
            </a:r>
          </a:p>
          <a:p>
            <a:r>
              <a:rPr lang="en-US" dirty="0"/>
              <a:t>platform</a:t>
            </a:r>
          </a:p>
          <a:p>
            <a:r>
              <a:rPr lang="en-US" dirty="0"/>
              <a:t>national convention</a:t>
            </a:r>
          </a:p>
          <a:p>
            <a:r>
              <a:rPr lang="en-US" dirty="0"/>
              <a:t>pet banks</a:t>
            </a:r>
          </a:p>
          <a:p>
            <a:r>
              <a:rPr lang="en-US" dirty="0"/>
              <a:t>Indian removal policy</a:t>
            </a:r>
          </a:p>
          <a:p>
            <a:r>
              <a:rPr lang="en-US" dirty="0"/>
              <a:t>Black Hawk War</a:t>
            </a:r>
          </a:p>
          <a:p>
            <a:r>
              <a:rPr lang="en-US" dirty="0"/>
              <a:t>Seminole War</a:t>
            </a:r>
          </a:p>
          <a:p>
            <a:r>
              <a:rPr lang="en-US" dirty="0"/>
              <a:t>Sequoyah</a:t>
            </a:r>
          </a:p>
          <a:p>
            <a:r>
              <a:rPr lang="en-US" dirty="0"/>
              <a:t>Trail of Tears</a:t>
            </a:r>
          </a:p>
        </p:txBody>
      </p:sp>
    </p:spTree>
    <p:extLst>
      <p:ext uri="{BB962C8B-B14F-4D97-AF65-F5344CB8AC3E}">
        <p14:creationId xmlns:p14="http://schemas.microsoft.com/office/powerpoint/2010/main" val="330937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419600"/>
          </a:xfrm>
        </p:spPr>
        <p:txBody>
          <a:bodyPr>
            <a:normAutofit/>
          </a:bodyPr>
          <a:lstStyle/>
          <a:p>
            <a:r>
              <a:rPr lang="en-US" dirty="0"/>
              <a:t>Whig Party</a:t>
            </a:r>
          </a:p>
          <a:p>
            <a:r>
              <a:rPr lang="en-US" dirty="0"/>
              <a:t>Panic of 1837</a:t>
            </a:r>
          </a:p>
          <a:p>
            <a:r>
              <a:rPr lang="en-US" dirty="0"/>
              <a:t>William Henry Harrison</a:t>
            </a:r>
          </a:p>
          <a:p>
            <a:r>
              <a:rPr lang="en-US" dirty="0"/>
              <a:t>John Tyler</a:t>
            </a:r>
            <a:endParaRPr lang="en-US" i="1" dirty="0"/>
          </a:p>
        </p:txBody>
      </p:sp>
    </p:spTree>
    <p:extLst>
      <p:ext uri="{BB962C8B-B14F-4D97-AF65-F5344CB8AC3E}">
        <p14:creationId xmlns:p14="http://schemas.microsoft.com/office/powerpoint/2010/main" val="307673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977AF9-AD58-4FB4-B410-70B7024D5391}"/>
              </a:ext>
            </a:extLst>
          </p:cNvPr>
          <p:cNvSpPr>
            <a:spLocks noGrp="1"/>
          </p:cNvSpPr>
          <p:nvPr>
            <p:ph idx="10"/>
          </p:nvPr>
        </p:nvSpPr>
        <p:spPr/>
        <p:txBody>
          <a:bodyPr/>
          <a:lstStyle/>
          <a:p>
            <a:r>
              <a:rPr lang="en-US" dirty="0">
                <a:solidFill>
                  <a:srgbClr val="FF0000"/>
                </a:solidFill>
              </a:rPr>
              <a:t>In 1816, nationalistic Republicans approved a twenty-year charter on a second Bank of the United States.</a:t>
            </a:r>
          </a:p>
          <a:p>
            <a:r>
              <a:rPr lang="en-US" dirty="0">
                <a:solidFill>
                  <a:srgbClr val="FF0000"/>
                </a:solidFill>
              </a:rPr>
              <a:t>The bank would assist economic growth</a:t>
            </a:r>
            <a:r>
              <a:rPr lang="en-US" dirty="0"/>
              <a:t> by providing </a:t>
            </a:r>
            <a:r>
              <a:rPr lang="en-US" dirty="0">
                <a:solidFill>
                  <a:srgbClr val="FF0000"/>
                </a:solidFill>
              </a:rPr>
              <a:t>uniform currency</a:t>
            </a:r>
            <a:r>
              <a:rPr lang="en-US" dirty="0"/>
              <a:t>, a source for </a:t>
            </a:r>
            <a:r>
              <a:rPr lang="en-US" dirty="0">
                <a:solidFill>
                  <a:srgbClr val="FF0000"/>
                </a:solidFill>
              </a:rPr>
              <a:t>loans </a:t>
            </a:r>
            <a:r>
              <a:rPr lang="en-US" dirty="0"/>
              <a:t>to the public and private sectors, and </a:t>
            </a:r>
            <a:r>
              <a:rPr lang="en-US" dirty="0">
                <a:solidFill>
                  <a:srgbClr val="FF0000"/>
                </a:solidFill>
              </a:rPr>
              <a:t>a place to deposit government funds</a:t>
            </a:r>
            <a:r>
              <a:rPr lang="en-US" dirty="0"/>
              <a:t>.</a:t>
            </a:r>
          </a:p>
        </p:txBody>
      </p:sp>
      <p:sp>
        <p:nvSpPr>
          <p:cNvPr id="10" name="Title 9">
            <a:extLst>
              <a:ext uri="{FF2B5EF4-FFF2-40B4-BE49-F238E27FC236}">
                <a16:creationId xmlns:a16="http://schemas.microsoft.com/office/drawing/2014/main" id="{C0BD91D1-C9F0-4FE5-BEE8-260F1C525668}"/>
              </a:ext>
            </a:extLst>
          </p:cNvPr>
          <p:cNvSpPr>
            <a:spLocks noGrp="1"/>
          </p:cNvSpPr>
          <p:nvPr>
            <p:ph type="title"/>
          </p:nvPr>
        </p:nvSpPr>
        <p:spPr/>
        <p:txBody>
          <a:bodyPr/>
          <a:lstStyle/>
          <a:p>
            <a:r>
              <a:rPr lang="en-US" dirty="0"/>
              <a:t>Second national bank</a:t>
            </a:r>
          </a:p>
        </p:txBody>
      </p:sp>
    </p:spTree>
    <p:extLst>
      <p:ext uri="{BB962C8B-B14F-4D97-AF65-F5344CB8AC3E}">
        <p14:creationId xmlns:p14="http://schemas.microsoft.com/office/powerpoint/2010/main" val="278055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5579AE5-C84D-49BD-A2C2-9F1AF1E4C90D}"/>
              </a:ext>
            </a:extLst>
          </p:cNvPr>
          <p:cNvSpPr>
            <a:spLocks noGrp="1"/>
          </p:cNvSpPr>
          <p:nvPr>
            <p:ph idx="1"/>
          </p:nvPr>
        </p:nvSpPr>
        <p:spPr/>
        <p:txBody>
          <a:bodyPr/>
          <a:lstStyle/>
          <a:p>
            <a:r>
              <a:rPr lang="en-US" dirty="0"/>
              <a:t>Another key element of the American System was </a:t>
            </a:r>
            <a:r>
              <a:rPr lang="en-US" b="1" dirty="0">
                <a:solidFill>
                  <a:srgbClr val="FF0000"/>
                </a:solidFill>
              </a:rPr>
              <a:t>internal improvements</a:t>
            </a:r>
            <a:r>
              <a:rPr lang="en-US" dirty="0">
                <a:solidFill>
                  <a:srgbClr val="FF0000"/>
                </a:solidFill>
              </a:rPr>
              <a:t>.</a:t>
            </a:r>
          </a:p>
          <a:p>
            <a:r>
              <a:rPr lang="en-US" dirty="0"/>
              <a:t>Internal improvements were the least successful aspect of the American System.</a:t>
            </a:r>
          </a:p>
          <a:p>
            <a:r>
              <a:rPr lang="en-US" dirty="0"/>
              <a:t>One important step was approved: the building of the </a:t>
            </a:r>
            <a:r>
              <a:rPr lang="en-US" b="1" dirty="0">
                <a:solidFill>
                  <a:srgbClr val="FF0000"/>
                </a:solidFill>
              </a:rPr>
              <a:t>National Road</a:t>
            </a:r>
            <a:r>
              <a:rPr lang="en-US" dirty="0">
                <a:solidFill>
                  <a:srgbClr val="FF0000"/>
                </a:solidFill>
              </a:rPr>
              <a:t>.</a:t>
            </a:r>
          </a:p>
        </p:txBody>
      </p:sp>
      <p:sp>
        <p:nvSpPr>
          <p:cNvPr id="2" name="Title 1">
            <a:extLst>
              <a:ext uri="{FF2B5EF4-FFF2-40B4-BE49-F238E27FC236}">
                <a16:creationId xmlns:a16="http://schemas.microsoft.com/office/drawing/2014/main" id="{F3C26203-28D5-4B1B-BB20-B488438A6C09}"/>
              </a:ext>
            </a:extLst>
          </p:cNvPr>
          <p:cNvSpPr>
            <a:spLocks noGrp="1"/>
          </p:cNvSpPr>
          <p:nvPr>
            <p:ph type="title"/>
          </p:nvPr>
        </p:nvSpPr>
        <p:spPr/>
        <p:txBody>
          <a:bodyPr/>
          <a:lstStyle/>
          <a:p>
            <a:r>
              <a:rPr lang="en-US" dirty="0"/>
              <a:t>Internal Improvements</a:t>
            </a:r>
          </a:p>
        </p:txBody>
      </p:sp>
    </p:spTree>
    <p:extLst>
      <p:ext uri="{BB962C8B-B14F-4D97-AF65-F5344CB8AC3E}">
        <p14:creationId xmlns:p14="http://schemas.microsoft.com/office/powerpoint/2010/main" val="336549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1505</TotalTime>
  <Words>3547</Words>
  <Application>Microsoft Office PowerPoint</Application>
  <PresentationFormat>Widescreen</PresentationFormat>
  <Paragraphs>381</Paragraphs>
  <Slides>73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Calibri</vt:lpstr>
      <vt:lpstr>Corbel</vt:lpstr>
      <vt:lpstr>Tw Cen MT</vt:lpstr>
      <vt:lpstr>Wingdings</vt:lpstr>
      <vt:lpstr>Banded</vt:lpstr>
      <vt:lpstr>PowerPoint Presentation</vt:lpstr>
      <vt:lpstr>Big Ideas</vt:lpstr>
      <vt:lpstr>THE AGE OF JACKSON</vt:lpstr>
      <vt:lpstr>crosscurrents</vt:lpstr>
      <vt:lpstr>Guiding questions</vt:lpstr>
      <vt:lpstr>Nationalism</vt:lpstr>
      <vt:lpstr>Protective Tariff</vt:lpstr>
      <vt:lpstr>Second national bank</vt:lpstr>
      <vt:lpstr>Internal Improvements</vt:lpstr>
      <vt:lpstr>PowerPoint Presentation</vt:lpstr>
      <vt:lpstr>Panic of 1819</vt:lpstr>
      <vt:lpstr>Missouri Compromise</vt:lpstr>
      <vt:lpstr>Missouri Compromise</vt:lpstr>
      <vt:lpstr>PowerPoint Presentation</vt:lpstr>
      <vt:lpstr>Democratization</vt:lpstr>
      <vt:lpstr>Death of “King Caucus”</vt:lpstr>
      <vt:lpstr>A “Corrupt Bargain”</vt:lpstr>
      <vt:lpstr>PowerPoint Presentation</vt:lpstr>
      <vt:lpstr>A “Corrupt Bargain”</vt:lpstr>
      <vt:lpstr>PowerPoint Presentation</vt:lpstr>
      <vt:lpstr>A “Corrupt Bargain”</vt:lpstr>
      <vt:lpstr>A “Corrupt Bargain”</vt:lpstr>
      <vt:lpstr>Rematch and Revenge</vt:lpstr>
      <vt:lpstr>Rematch and Revenge</vt:lpstr>
      <vt:lpstr>PowerPoint Presentation</vt:lpstr>
      <vt:lpstr>Rematch and Revenge</vt:lpstr>
      <vt:lpstr>Section review</vt:lpstr>
      <vt:lpstr>Section review</vt:lpstr>
      <vt:lpstr>Section review</vt:lpstr>
      <vt:lpstr>Section review</vt:lpstr>
      <vt:lpstr>Section review</vt:lpstr>
      <vt:lpstr>The Jackson years</vt:lpstr>
      <vt:lpstr>Guiding questions</vt:lpstr>
      <vt:lpstr>Old hickory</vt:lpstr>
      <vt:lpstr>Spoils of Victory</vt:lpstr>
      <vt:lpstr>Kitchen Cabinet</vt:lpstr>
      <vt:lpstr>Nullification Crisis</vt:lpstr>
      <vt:lpstr>Nullification Crisis</vt:lpstr>
      <vt:lpstr>Nullification Crisis</vt:lpstr>
      <vt:lpstr>Nullification Crisis</vt:lpstr>
      <vt:lpstr>Busting the Bank</vt:lpstr>
      <vt:lpstr>Busting the Bank</vt:lpstr>
      <vt:lpstr>Busting the Bank</vt:lpstr>
      <vt:lpstr>Indian Removal</vt:lpstr>
      <vt:lpstr>Indian Resistance</vt:lpstr>
      <vt:lpstr>Indian Resistance</vt:lpstr>
      <vt:lpstr>Indian Resistance</vt:lpstr>
      <vt:lpstr>Indian Resistance</vt:lpstr>
      <vt:lpstr>Indian Resistance</vt:lpstr>
      <vt:lpstr>Indian Resistance</vt:lpstr>
      <vt:lpstr>Section review</vt:lpstr>
      <vt:lpstr>Section review</vt:lpstr>
      <vt:lpstr>Section review</vt:lpstr>
      <vt:lpstr>Section review</vt:lpstr>
      <vt:lpstr>Party Politics</vt:lpstr>
      <vt:lpstr>Jackson and Anti-Jackson</vt:lpstr>
      <vt:lpstr>PowerPoint Presentation</vt:lpstr>
      <vt:lpstr>PowerPoint Presentation</vt:lpstr>
      <vt:lpstr>Van’s Victory</vt:lpstr>
      <vt:lpstr>PowerPoint Presentation</vt:lpstr>
      <vt:lpstr>Hard Times</vt:lpstr>
      <vt:lpstr>Log Cabin Campaign</vt:lpstr>
      <vt:lpstr>PowerPoint Presentation</vt:lpstr>
      <vt:lpstr>Log Cabin Campaign</vt:lpstr>
      <vt:lpstr>Log Cabin Campaign</vt:lpstr>
      <vt:lpstr>Section review</vt:lpstr>
      <vt:lpstr>Section review</vt:lpstr>
      <vt:lpstr>Section review</vt:lpstr>
      <vt:lpstr>Section review</vt:lpstr>
      <vt:lpstr>Section review</vt:lpstr>
      <vt:lpstr>People, Places, and Things to Remember</vt:lpstr>
      <vt:lpstr>People, Places, and Things to Remember</vt:lpstr>
      <vt:lpstr>People, Places, and 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Bowers, Hannah</dc:creator>
  <cp:lastModifiedBy>Sue</cp:lastModifiedBy>
  <cp:revision>19</cp:revision>
  <dcterms:created xsi:type="dcterms:W3CDTF">2020-10-14T13:42:04Z</dcterms:created>
  <dcterms:modified xsi:type="dcterms:W3CDTF">2022-12-01T17:58:34Z</dcterms:modified>
</cp:coreProperties>
</file>