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6"/>
  </p:notesMasterIdLst>
  <p:sldIdLst>
    <p:sldId id="381" r:id="rId2"/>
    <p:sldId id="257" r:id="rId3"/>
    <p:sldId id="643" r:id="rId4"/>
    <p:sldId id="384" r:id="rId5"/>
    <p:sldId id="658" r:id="rId6"/>
    <p:sldId id="659" r:id="rId7"/>
    <p:sldId id="660" r:id="rId8"/>
    <p:sldId id="664" r:id="rId9"/>
    <p:sldId id="665" r:id="rId10"/>
    <p:sldId id="661" r:id="rId11"/>
    <p:sldId id="667" r:id="rId12"/>
    <p:sldId id="662" r:id="rId13"/>
    <p:sldId id="668" r:id="rId14"/>
    <p:sldId id="669" r:id="rId15"/>
    <p:sldId id="663" r:id="rId16"/>
    <p:sldId id="670" r:id="rId17"/>
    <p:sldId id="604" r:id="rId18"/>
    <p:sldId id="593" r:id="rId19"/>
    <p:sldId id="671" r:id="rId20"/>
    <p:sldId id="672" r:id="rId21"/>
    <p:sldId id="673" r:id="rId22"/>
    <p:sldId id="674" r:id="rId23"/>
    <p:sldId id="681" r:id="rId24"/>
    <p:sldId id="675" r:id="rId25"/>
    <p:sldId id="676" r:id="rId26"/>
    <p:sldId id="677" r:id="rId27"/>
    <p:sldId id="678" r:id="rId28"/>
    <p:sldId id="679" r:id="rId29"/>
    <p:sldId id="680" r:id="rId30"/>
    <p:sldId id="682" r:id="rId31"/>
    <p:sldId id="683" r:id="rId32"/>
    <p:sldId id="684" r:id="rId33"/>
    <p:sldId id="685" r:id="rId34"/>
    <p:sldId id="655" r:id="rId35"/>
    <p:sldId id="688" r:id="rId36"/>
    <p:sldId id="689" r:id="rId37"/>
    <p:sldId id="696" r:id="rId38"/>
    <p:sldId id="697" r:id="rId39"/>
    <p:sldId id="690" r:id="rId40"/>
    <p:sldId id="698" r:id="rId41"/>
    <p:sldId id="691" r:id="rId42"/>
    <p:sldId id="692" r:id="rId43"/>
    <p:sldId id="699" r:id="rId44"/>
    <p:sldId id="693" r:id="rId45"/>
    <p:sldId id="701" r:id="rId46"/>
    <p:sldId id="703" r:id="rId47"/>
    <p:sldId id="704" r:id="rId48"/>
    <p:sldId id="707" r:id="rId49"/>
    <p:sldId id="708" r:id="rId50"/>
    <p:sldId id="711" r:id="rId51"/>
    <p:sldId id="712" r:id="rId52"/>
    <p:sldId id="713" r:id="rId53"/>
    <p:sldId id="715" r:id="rId54"/>
    <p:sldId id="694" r:id="rId55"/>
    <p:sldId id="716" r:id="rId56"/>
    <p:sldId id="717" r:id="rId57"/>
    <p:sldId id="695" r:id="rId58"/>
    <p:sldId id="718" r:id="rId59"/>
    <p:sldId id="719" r:id="rId60"/>
    <p:sldId id="720" r:id="rId61"/>
    <p:sldId id="721" r:id="rId62"/>
    <p:sldId id="656" r:id="rId63"/>
    <p:sldId id="722" r:id="rId64"/>
    <p:sldId id="723" r:id="rId65"/>
    <p:sldId id="724" r:id="rId66"/>
    <p:sldId id="725" r:id="rId67"/>
    <p:sldId id="730" r:id="rId68"/>
    <p:sldId id="726" r:id="rId69"/>
    <p:sldId id="727" r:id="rId70"/>
    <p:sldId id="731" r:id="rId71"/>
    <p:sldId id="728" r:id="rId72"/>
    <p:sldId id="729" r:id="rId73"/>
    <p:sldId id="732" r:id="rId74"/>
    <p:sldId id="733" r:id="rId75"/>
    <p:sldId id="734" r:id="rId76"/>
    <p:sldId id="735" r:id="rId77"/>
    <p:sldId id="736" r:id="rId78"/>
    <p:sldId id="657" r:id="rId79"/>
    <p:sldId id="737" r:id="rId80"/>
    <p:sldId id="738" r:id="rId81"/>
    <p:sldId id="739" r:id="rId82"/>
    <p:sldId id="754" r:id="rId83"/>
    <p:sldId id="755" r:id="rId84"/>
    <p:sldId id="740" r:id="rId85"/>
    <p:sldId id="741" r:id="rId86"/>
    <p:sldId id="742" r:id="rId87"/>
    <p:sldId id="743" r:id="rId88"/>
    <p:sldId id="744" r:id="rId89"/>
    <p:sldId id="745" r:id="rId90"/>
    <p:sldId id="746" r:id="rId91"/>
    <p:sldId id="747" r:id="rId92"/>
    <p:sldId id="757" r:id="rId93"/>
    <p:sldId id="758" r:id="rId94"/>
    <p:sldId id="759" r:id="rId95"/>
    <p:sldId id="748" r:id="rId96"/>
    <p:sldId id="756" r:id="rId97"/>
    <p:sldId id="749" r:id="rId98"/>
    <p:sldId id="750" r:id="rId99"/>
    <p:sldId id="751" r:id="rId100"/>
    <p:sldId id="752" r:id="rId101"/>
    <p:sldId id="753" r:id="rId102"/>
    <p:sldId id="635" r:id="rId103"/>
    <p:sldId id="686" r:id="rId104"/>
    <p:sldId id="687" r:id="rId10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0054A6"/>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782CA-A3DE-C3FB-125D-CFC4CD3FADBD}" v="352" dt="2020-10-08T11:36:21.937"/>
    <p1510:client id="{A1075D0C-2ADF-4D98-B7E4-5F602BCBE049}" v="1716" dt="2020-10-08T15:03:50.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85" autoAdjust="0"/>
  </p:normalViewPr>
  <p:slideViewPr>
    <p:cSldViewPr snapToGrid="0" showGuides="1">
      <p:cViewPr varScale="1">
        <p:scale>
          <a:sx n="69" d="100"/>
          <a:sy n="69" d="100"/>
        </p:scale>
        <p:origin x="72" y="420"/>
      </p:cViewPr>
      <p:guideLst>
        <p:guide orient="horz" pos="2160"/>
        <p:guide pos="3864"/>
      </p:guideLst>
    </p:cSldViewPr>
  </p:slideViewPr>
  <p:notesTextViewPr>
    <p:cViewPr>
      <p:scale>
        <a:sx n="1" d="1"/>
        <a:sy n="1" d="1"/>
      </p:scale>
      <p:origin x="0" y="0"/>
    </p:cViewPr>
  </p:notesTextViewPr>
  <p:sorterViewPr>
    <p:cViewPr>
      <p:scale>
        <a:sx n="130" d="100"/>
        <a:sy n="130" d="100"/>
      </p:scale>
      <p:origin x="0" y="-326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wers, Hannah" userId="S::hbowers@bjupress.com::4e794368-14a7-44be-9e65-3d0666a891a0" providerId="AD" clId="Web-{41B782CA-A3DE-C3FB-125D-CFC4CD3FADBD}"/>
    <pc:docChg chg="addSld delSld modSld">
      <pc:chgData name="Bowers, Hannah" userId="S::hbowers@bjupress.com::4e794368-14a7-44be-9e65-3d0666a891a0" providerId="AD" clId="Web-{41B782CA-A3DE-C3FB-125D-CFC4CD3FADBD}" dt="2020-10-08T11:36:21.937" v="349" actId="20577"/>
      <pc:docMkLst>
        <pc:docMk/>
      </pc:docMkLst>
      <pc:sldChg chg="modSp">
        <pc:chgData name="Bowers, Hannah" userId="S::hbowers@bjupress.com::4e794368-14a7-44be-9e65-3d0666a891a0" providerId="AD" clId="Web-{41B782CA-A3DE-C3FB-125D-CFC4CD3FADBD}" dt="2020-10-08T11:35:33.686" v="319" actId="20577"/>
        <pc:sldMkLst>
          <pc:docMk/>
          <pc:sldMk cId="3867463540" sldId="257"/>
        </pc:sldMkLst>
        <pc:spChg chg="mod">
          <ac:chgData name="Bowers, Hannah" userId="S::hbowers@bjupress.com::4e794368-14a7-44be-9e65-3d0666a891a0" providerId="AD" clId="Web-{41B782CA-A3DE-C3FB-125D-CFC4CD3FADBD}" dt="2020-10-08T11:35:33.686" v="319" actId="20577"/>
          <ac:spMkLst>
            <pc:docMk/>
            <pc:sldMk cId="3867463540" sldId="257"/>
            <ac:spMk id="3" creationId="{64424419-454F-476E-881E-68E454DE169C}"/>
          </ac:spMkLst>
        </pc:spChg>
      </pc:sldChg>
      <pc:sldChg chg="modSp">
        <pc:chgData name="Bowers, Hannah" userId="S::hbowers@bjupress.com::4e794368-14a7-44be-9e65-3d0666a891a0" providerId="AD" clId="Web-{41B782CA-A3DE-C3FB-125D-CFC4CD3FADBD}" dt="2020-10-08T11:33:46.886" v="20" actId="20577"/>
        <pc:sldMkLst>
          <pc:docMk/>
          <pc:sldMk cId="4276699566" sldId="381"/>
        </pc:sldMkLst>
        <pc:spChg chg="mod">
          <ac:chgData name="Bowers, Hannah" userId="S::hbowers@bjupress.com::4e794368-14a7-44be-9e65-3d0666a891a0" providerId="AD" clId="Web-{41B782CA-A3DE-C3FB-125D-CFC4CD3FADBD}" dt="2020-10-08T11:33:46.886" v="20" actId="20577"/>
          <ac:spMkLst>
            <pc:docMk/>
            <pc:sldMk cId="4276699566" sldId="381"/>
            <ac:spMk id="5" creationId="{C69E321E-072A-4453-9DA5-35FC9C383A64}"/>
          </ac:spMkLst>
        </pc:spChg>
      </pc:sldChg>
      <pc:sldChg chg="modSp">
        <pc:chgData name="Bowers, Hannah" userId="S::hbowers@bjupress.com::4e794368-14a7-44be-9e65-3d0666a891a0" providerId="AD" clId="Web-{41B782CA-A3DE-C3FB-125D-CFC4CD3FADBD}" dt="2020-10-08T11:35:40.171" v="330" actId="20577"/>
        <pc:sldMkLst>
          <pc:docMk/>
          <pc:sldMk cId="3307902192" sldId="412"/>
        </pc:sldMkLst>
        <pc:spChg chg="mod">
          <ac:chgData name="Bowers, Hannah" userId="S::hbowers@bjupress.com::4e794368-14a7-44be-9e65-3d0666a891a0" providerId="AD" clId="Web-{41B782CA-A3DE-C3FB-125D-CFC4CD3FADBD}" dt="2020-10-08T11:35:40.171" v="330" actId="20577"/>
          <ac:spMkLst>
            <pc:docMk/>
            <pc:sldMk cId="3307902192" sldId="412"/>
            <ac:spMk id="2" creationId="{C0FE052C-2B8B-4E09-BAA3-2737020397D0}"/>
          </ac:spMkLst>
        </pc:spChg>
      </pc:sldChg>
      <pc:sldChg chg="del">
        <pc:chgData name="Bowers, Hannah" userId="S::hbowers@bjupress.com::4e794368-14a7-44be-9e65-3d0666a891a0" providerId="AD" clId="Web-{41B782CA-A3DE-C3FB-125D-CFC4CD3FADBD}" dt="2020-10-08T11:34:18.715" v="38"/>
        <pc:sldMkLst>
          <pc:docMk/>
          <pc:sldMk cId="2863347705" sldId="590"/>
        </pc:sldMkLst>
      </pc:sldChg>
      <pc:sldChg chg="del">
        <pc:chgData name="Bowers, Hannah" userId="S::hbowers@bjupress.com::4e794368-14a7-44be-9e65-3d0666a891a0" providerId="AD" clId="Web-{41B782CA-A3DE-C3FB-125D-CFC4CD3FADBD}" dt="2020-10-08T11:34:18.747" v="65"/>
        <pc:sldMkLst>
          <pc:docMk/>
          <pc:sldMk cId="3642169169" sldId="605"/>
        </pc:sldMkLst>
      </pc:sldChg>
      <pc:sldChg chg="del">
        <pc:chgData name="Bowers, Hannah" userId="S::hbowers@bjupress.com::4e794368-14a7-44be-9e65-3d0666a891a0" providerId="AD" clId="Web-{41B782CA-A3DE-C3FB-125D-CFC4CD3FADBD}" dt="2020-10-08T11:34:18.731" v="48"/>
        <pc:sldMkLst>
          <pc:docMk/>
          <pc:sldMk cId="2764478588" sldId="606"/>
        </pc:sldMkLst>
      </pc:sldChg>
      <pc:sldChg chg="del">
        <pc:chgData name="Bowers, Hannah" userId="S::hbowers@bjupress.com::4e794368-14a7-44be-9e65-3d0666a891a0" providerId="AD" clId="Web-{41B782CA-A3DE-C3FB-125D-CFC4CD3FADBD}" dt="2020-10-08T11:34:20.497" v="69"/>
        <pc:sldMkLst>
          <pc:docMk/>
          <pc:sldMk cId="932747140" sldId="607"/>
        </pc:sldMkLst>
      </pc:sldChg>
      <pc:sldChg chg="del">
        <pc:chgData name="Bowers, Hannah" userId="S::hbowers@bjupress.com::4e794368-14a7-44be-9e65-3d0666a891a0" providerId="AD" clId="Web-{41B782CA-A3DE-C3FB-125D-CFC4CD3FADBD}" dt="2020-10-08T11:33:57.168" v="23"/>
        <pc:sldMkLst>
          <pc:docMk/>
          <pc:sldMk cId="768257413" sldId="608"/>
        </pc:sldMkLst>
      </pc:sldChg>
      <pc:sldChg chg="del">
        <pc:chgData name="Bowers, Hannah" userId="S::hbowers@bjupress.com::4e794368-14a7-44be-9e65-3d0666a891a0" providerId="AD" clId="Web-{41B782CA-A3DE-C3FB-125D-CFC4CD3FADBD}" dt="2020-10-08T11:34:01.715" v="24"/>
        <pc:sldMkLst>
          <pc:docMk/>
          <pc:sldMk cId="4121741247" sldId="611"/>
        </pc:sldMkLst>
      </pc:sldChg>
      <pc:sldChg chg="del">
        <pc:chgData name="Bowers, Hannah" userId="S::hbowers@bjupress.com::4e794368-14a7-44be-9e65-3d0666a891a0" providerId="AD" clId="Web-{41B782CA-A3DE-C3FB-125D-CFC4CD3FADBD}" dt="2020-10-08T11:34:08.387" v="31"/>
        <pc:sldMkLst>
          <pc:docMk/>
          <pc:sldMk cId="4080774264" sldId="612"/>
        </pc:sldMkLst>
      </pc:sldChg>
      <pc:sldChg chg="del">
        <pc:chgData name="Bowers, Hannah" userId="S::hbowers@bjupress.com::4e794368-14a7-44be-9e65-3d0666a891a0" providerId="AD" clId="Web-{41B782CA-A3DE-C3FB-125D-CFC4CD3FADBD}" dt="2020-10-08T11:34:08.387" v="29"/>
        <pc:sldMkLst>
          <pc:docMk/>
          <pc:sldMk cId="886170946" sldId="613"/>
        </pc:sldMkLst>
      </pc:sldChg>
      <pc:sldChg chg="del">
        <pc:chgData name="Bowers, Hannah" userId="S::hbowers@bjupress.com::4e794368-14a7-44be-9e65-3d0666a891a0" providerId="AD" clId="Web-{41B782CA-A3DE-C3FB-125D-CFC4CD3FADBD}" dt="2020-10-08T11:34:08.387" v="28"/>
        <pc:sldMkLst>
          <pc:docMk/>
          <pc:sldMk cId="1451843357" sldId="614"/>
        </pc:sldMkLst>
      </pc:sldChg>
      <pc:sldChg chg="del">
        <pc:chgData name="Bowers, Hannah" userId="S::hbowers@bjupress.com::4e794368-14a7-44be-9e65-3d0666a891a0" providerId="AD" clId="Web-{41B782CA-A3DE-C3FB-125D-CFC4CD3FADBD}" dt="2020-10-08T11:34:18.747" v="64"/>
        <pc:sldMkLst>
          <pc:docMk/>
          <pc:sldMk cId="888387607" sldId="615"/>
        </pc:sldMkLst>
      </pc:sldChg>
      <pc:sldChg chg="del">
        <pc:chgData name="Bowers, Hannah" userId="S::hbowers@bjupress.com::4e794368-14a7-44be-9e65-3d0666a891a0" providerId="AD" clId="Web-{41B782CA-A3DE-C3FB-125D-CFC4CD3FADBD}" dt="2020-10-08T11:34:18.747" v="63"/>
        <pc:sldMkLst>
          <pc:docMk/>
          <pc:sldMk cId="4117402429" sldId="616"/>
        </pc:sldMkLst>
      </pc:sldChg>
      <pc:sldChg chg="del">
        <pc:chgData name="Bowers, Hannah" userId="S::hbowers@bjupress.com::4e794368-14a7-44be-9e65-3d0666a891a0" providerId="AD" clId="Web-{41B782CA-A3DE-C3FB-125D-CFC4CD3FADBD}" dt="2020-10-08T11:34:18.747" v="62"/>
        <pc:sldMkLst>
          <pc:docMk/>
          <pc:sldMk cId="3555680430" sldId="617"/>
        </pc:sldMkLst>
      </pc:sldChg>
      <pc:sldChg chg="del">
        <pc:chgData name="Bowers, Hannah" userId="S::hbowers@bjupress.com::4e794368-14a7-44be-9e65-3d0666a891a0" providerId="AD" clId="Web-{41B782CA-A3DE-C3FB-125D-CFC4CD3FADBD}" dt="2020-10-08T11:34:18.747" v="60"/>
        <pc:sldMkLst>
          <pc:docMk/>
          <pc:sldMk cId="2578693379" sldId="618"/>
        </pc:sldMkLst>
      </pc:sldChg>
      <pc:sldChg chg="del">
        <pc:chgData name="Bowers, Hannah" userId="S::hbowers@bjupress.com::4e794368-14a7-44be-9e65-3d0666a891a0" providerId="AD" clId="Web-{41B782CA-A3DE-C3FB-125D-CFC4CD3FADBD}" dt="2020-10-08T11:34:18.731" v="57"/>
        <pc:sldMkLst>
          <pc:docMk/>
          <pc:sldMk cId="2315105573" sldId="619"/>
        </pc:sldMkLst>
      </pc:sldChg>
      <pc:sldChg chg="del">
        <pc:chgData name="Bowers, Hannah" userId="S::hbowers@bjupress.com::4e794368-14a7-44be-9e65-3d0666a891a0" providerId="AD" clId="Web-{41B782CA-A3DE-C3FB-125D-CFC4CD3FADBD}" dt="2020-10-08T11:34:18.731" v="56"/>
        <pc:sldMkLst>
          <pc:docMk/>
          <pc:sldMk cId="1000202165" sldId="620"/>
        </pc:sldMkLst>
      </pc:sldChg>
      <pc:sldChg chg="del">
        <pc:chgData name="Bowers, Hannah" userId="S::hbowers@bjupress.com::4e794368-14a7-44be-9e65-3d0666a891a0" providerId="AD" clId="Web-{41B782CA-A3DE-C3FB-125D-CFC4CD3FADBD}" dt="2020-10-08T11:34:18.731" v="55"/>
        <pc:sldMkLst>
          <pc:docMk/>
          <pc:sldMk cId="1574542283" sldId="622"/>
        </pc:sldMkLst>
      </pc:sldChg>
      <pc:sldChg chg="del">
        <pc:chgData name="Bowers, Hannah" userId="S::hbowers@bjupress.com::4e794368-14a7-44be-9e65-3d0666a891a0" providerId="AD" clId="Web-{41B782CA-A3DE-C3FB-125D-CFC4CD3FADBD}" dt="2020-10-08T11:34:18.731" v="54"/>
        <pc:sldMkLst>
          <pc:docMk/>
          <pc:sldMk cId="2450664047" sldId="627"/>
        </pc:sldMkLst>
      </pc:sldChg>
      <pc:sldChg chg="del">
        <pc:chgData name="Bowers, Hannah" userId="S::hbowers@bjupress.com::4e794368-14a7-44be-9e65-3d0666a891a0" providerId="AD" clId="Web-{41B782CA-A3DE-C3FB-125D-CFC4CD3FADBD}" dt="2020-10-08T11:34:18.731" v="47"/>
        <pc:sldMkLst>
          <pc:docMk/>
          <pc:sldMk cId="3738749825" sldId="628"/>
        </pc:sldMkLst>
      </pc:sldChg>
      <pc:sldChg chg="del">
        <pc:chgData name="Bowers, Hannah" userId="S::hbowers@bjupress.com::4e794368-14a7-44be-9e65-3d0666a891a0" providerId="AD" clId="Web-{41B782CA-A3DE-C3FB-125D-CFC4CD3FADBD}" dt="2020-10-08T11:34:18.731" v="45"/>
        <pc:sldMkLst>
          <pc:docMk/>
          <pc:sldMk cId="2000425116" sldId="629"/>
        </pc:sldMkLst>
      </pc:sldChg>
      <pc:sldChg chg="del">
        <pc:chgData name="Bowers, Hannah" userId="S::hbowers@bjupress.com::4e794368-14a7-44be-9e65-3d0666a891a0" providerId="AD" clId="Web-{41B782CA-A3DE-C3FB-125D-CFC4CD3FADBD}" dt="2020-10-08T11:34:18.715" v="41"/>
        <pc:sldMkLst>
          <pc:docMk/>
          <pc:sldMk cId="3596208844" sldId="630"/>
        </pc:sldMkLst>
      </pc:sldChg>
      <pc:sldChg chg="del">
        <pc:chgData name="Bowers, Hannah" userId="S::hbowers@bjupress.com::4e794368-14a7-44be-9e65-3d0666a891a0" providerId="AD" clId="Web-{41B782CA-A3DE-C3FB-125D-CFC4CD3FADBD}" dt="2020-10-08T11:34:18.715" v="39"/>
        <pc:sldMkLst>
          <pc:docMk/>
          <pc:sldMk cId="1546315071" sldId="631"/>
        </pc:sldMkLst>
      </pc:sldChg>
      <pc:sldChg chg="del">
        <pc:chgData name="Bowers, Hannah" userId="S::hbowers@bjupress.com::4e794368-14a7-44be-9e65-3d0666a891a0" providerId="AD" clId="Web-{41B782CA-A3DE-C3FB-125D-CFC4CD3FADBD}" dt="2020-10-08T11:34:01.715" v="26"/>
        <pc:sldMkLst>
          <pc:docMk/>
          <pc:sldMk cId="159501930" sldId="633"/>
        </pc:sldMkLst>
      </pc:sldChg>
      <pc:sldChg chg="modSp new">
        <pc:chgData name="Bowers, Hannah" userId="S::hbowers@bjupress.com::4e794368-14a7-44be-9e65-3d0666a891a0" providerId="AD" clId="Web-{41B782CA-A3DE-C3FB-125D-CFC4CD3FADBD}" dt="2020-10-08T11:36:00.578" v="336" actId="20577"/>
        <pc:sldMkLst>
          <pc:docMk/>
          <pc:sldMk cId="3957775280" sldId="633"/>
        </pc:sldMkLst>
        <pc:spChg chg="mod">
          <ac:chgData name="Bowers, Hannah" userId="S::hbowers@bjupress.com::4e794368-14a7-44be-9e65-3d0666a891a0" providerId="AD" clId="Web-{41B782CA-A3DE-C3FB-125D-CFC4CD3FADBD}" dt="2020-10-08T11:36:00.578" v="336" actId="20577"/>
          <ac:spMkLst>
            <pc:docMk/>
            <pc:sldMk cId="3957775280" sldId="633"/>
            <ac:spMk id="2" creationId="{059706EF-CA98-4243-BE55-C29423787549}"/>
          </ac:spMkLst>
        </pc:spChg>
      </pc:sldChg>
      <pc:sldChg chg="modSp add replId">
        <pc:chgData name="Bowers, Hannah" userId="S::hbowers@bjupress.com::4e794368-14a7-44be-9e65-3d0666a891a0" providerId="AD" clId="Web-{41B782CA-A3DE-C3FB-125D-CFC4CD3FADBD}" dt="2020-10-08T11:36:21.937" v="349" actId="20577"/>
        <pc:sldMkLst>
          <pc:docMk/>
          <pc:sldMk cId="3447064663" sldId="634"/>
        </pc:sldMkLst>
        <pc:spChg chg="mod">
          <ac:chgData name="Bowers, Hannah" userId="S::hbowers@bjupress.com::4e794368-14a7-44be-9e65-3d0666a891a0" providerId="AD" clId="Web-{41B782CA-A3DE-C3FB-125D-CFC4CD3FADBD}" dt="2020-10-08T11:36:21.937" v="349" actId="20577"/>
          <ac:spMkLst>
            <pc:docMk/>
            <pc:sldMk cId="3447064663" sldId="634"/>
            <ac:spMk id="2" creationId="{059706EF-CA98-4243-BE55-C29423787549}"/>
          </ac:spMkLst>
        </pc:spChg>
      </pc:sldChg>
      <pc:sldChg chg="del">
        <pc:chgData name="Bowers, Hannah" userId="S::hbowers@bjupress.com::4e794368-14a7-44be-9e65-3d0666a891a0" providerId="AD" clId="Web-{41B782CA-A3DE-C3FB-125D-CFC4CD3FADBD}" dt="2020-10-08T11:34:01.715" v="25"/>
        <pc:sldMkLst>
          <pc:docMk/>
          <pc:sldMk cId="643443430" sldId="643"/>
        </pc:sldMkLst>
      </pc:sldChg>
      <pc:sldChg chg="del">
        <pc:chgData name="Bowers, Hannah" userId="S::hbowers@bjupress.com::4e794368-14a7-44be-9e65-3d0666a891a0" providerId="AD" clId="Web-{41B782CA-A3DE-C3FB-125D-CFC4CD3FADBD}" dt="2020-10-08T11:34:08.387" v="33"/>
        <pc:sldMkLst>
          <pc:docMk/>
          <pc:sldMk cId="1530459659" sldId="644"/>
        </pc:sldMkLst>
      </pc:sldChg>
      <pc:sldChg chg="del">
        <pc:chgData name="Bowers, Hannah" userId="S::hbowers@bjupress.com::4e794368-14a7-44be-9e65-3d0666a891a0" providerId="AD" clId="Web-{41B782CA-A3DE-C3FB-125D-CFC4CD3FADBD}" dt="2020-10-08T11:34:08.403" v="35"/>
        <pc:sldMkLst>
          <pc:docMk/>
          <pc:sldMk cId="2507671285" sldId="645"/>
        </pc:sldMkLst>
      </pc:sldChg>
      <pc:sldChg chg="del">
        <pc:chgData name="Bowers, Hannah" userId="S::hbowers@bjupress.com::4e794368-14a7-44be-9e65-3d0666a891a0" providerId="AD" clId="Web-{41B782CA-A3DE-C3FB-125D-CFC4CD3FADBD}" dt="2020-10-08T11:34:08.387" v="34"/>
        <pc:sldMkLst>
          <pc:docMk/>
          <pc:sldMk cId="3764200661" sldId="646"/>
        </pc:sldMkLst>
      </pc:sldChg>
      <pc:sldChg chg="del">
        <pc:chgData name="Bowers, Hannah" userId="S::hbowers@bjupress.com::4e794368-14a7-44be-9e65-3d0666a891a0" providerId="AD" clId="Web-{41B782CA-A3DE-C3FB-125D-CFC4CD3FADBD}" dt="2020-10-08T11:34:08.387" v="32"/>
        <pc:sldMkLst>
          <pc:docMk/>
          <pc:sldMk cId="1797560235" sldId="647"/>
        </pc:sldMkLst>
      </pc:sldChg>
      <pc:sldChg chg="del">
        <pc:chgData name="Bowers, Hannah" userId="S::hbowers@bjupress.com::4e794368-14a7-44be-9e65-3d0666a891a0" providerId="AD" clId="Web-{41B782CA-A3DE-C3FB-125D-CFC4CD3FADBD}" dt="2020-10-08T11:34:08.387" v="30"/>
        <pc:sldMkLst>
          <pc:docMk/>
          <pc:sldMk cId="773436602" sldId="648"/>
        </pc:sldMkLst>
      </pc:sldChg>
      <pc:sldChg chg="del">
        <pc:chgData name="Bowers, Hannah" userId="S::hbowers@bjupress.com::4e794368-14a7-44be-9e65-3d0666a891a0" providerId="AD" clId="Web-{41B782CA-A3DE-C3FB-125D-CFC4CD3FADBD}" dt="2020-10-08T11:34:08.387" v="27"/>
        <pc:sldMkLst>
          <pc:docMk/>
          <pc:sldMk cId="2272047764" sldId="649"/>
        </pc:sldMkLst>
      </pc:sldChg>
      <pc:sldChg chg="del">
        <pc:chgData name="Bowers, Hannah" userId="S::hbowers@bjupress.com::4e794368-14a7-44be-9e65-3d0666a891a0" providerId="AD" clId="Web-{41B782CA-A3DE-C3FB-125D-CFC4CD3FADBD}" dt="2020-10-08T11:34:18.747" v="68"/>
        <pc:sldMkLst>
          <pc:docMk/>
          <pc:sldMk cId="2557689399" sldId="650"/>
        </pc:sldMkLst>
      </pc:sldChg>
      <pc:sldChg chg="del">
        <pc:chgData name="Bowers, Hannah" userId="S::hbowers@bjupress.com::4e794368-14a7-44be-9e65-3d0666a891a0" providerId="AD" clId="Web-{41B782CA-A3DE-C3FB-125D-CFC4CD3FADBD}" dt="2020-10-08T11:34:18.747" v="67"/>
        <pc:sldMkLst>
          <pc:docMk/>
          <pc:sldMk cId="1908085457" sldId="651"/>
        </pc:sldMkLst>
      </pc:sldChg>
      <pc:sldChg chg="del">
        <pc:chgData name="Bowers, Hannah" userId="S::hbowers@bjupress.com::4e794368-14a7-44be-9e65-3d0666a891a0" providerId="AD" clId="Web-{41B782CA-A3DE-C3FB-125D-CFC4CD3FADBD}" dt="2020-10-08T11:34:18.747" v="66"/>
        <pc:sldMkLst>
          <pc:docMk/>
          <pc:sldMk cId="3346627860" sldId="652"/>
        </pc:sldMkLst>
      </pc:sldChg>
      <pc:sldChg chg="del">
        <pc:chgData name="Bowers, Hannah" userId="S::hbowers@bjupress.com::4e794368-14a7-44be-9e65-3d0666a891a0" providerId="AD" clId="Web-{41B782CA-A3DE-C3FB-125D-CFC4CD3FADBD}" dt="2020-10-08T11:34:18.747" v="61"/>
        <pc:sldMkLst>
          <pc:docMk/>
          <pc:sldMk cId="2761063281" sldId="653"/>
        </pc:sldMkLst>
      </pc:sldChg>
      <pc:sldChg chg="del">
        <pc:chgData name="Bowers, Hannah" userId="S::hbowers@bjupress.com::4e794368-14a7-44be-9e65-3d0666a891a0" providerId="AD" clId="Web-{41B782CA-A3DE-C3FB-125D-CFC4CD3FADBD}" dt="2020-10-08T11:34:18.747" v="59"/>
        <pc:sldMkLst>
          <pc:docMk/>
          <pc:sldMk cId="4210726081" sldId="654"/>
        </pc:sldMkLst>
      </pc:sldChg>
      <pc:sldChg chg="del">
        <pc:chgData name="Bowers, Hannah" userId="S::hbowers@bjupress.com::4e794368-14a7-44be-9e65-3d0666a891a0" providerId="AD" clId="Web-{41B782CA-A3DE-C3FB-125D-CFC4CD3FADBD}" dt="2020-10-08T11:34:18.747" v="58"/>
        <pc:sldMkLst>
          <pc:docMk/>
          <pc:sldMk cId="1611471321" sldId="655"/>
        </pc:sldMkLst>
      </pc:sldChg>
      <pc:sldChg chg="del">
        <pc:chgData name="Bowers, Hannah" userId="S::hbowers@bjupress.com::4e794368-14a7-44be-9e65-3d0666a891a0" providerId="AD" clId="Web-{41B782CA-A3DE-C3FB-125D-CFC4CD3FADBD}" dt="2020-10-08T11:34:18.731" v="53"/>
        <pc:sldMkLst>
          <pc:docMk/>
          <pc:sldMk cId="4148467038" sldId="656"/>
        </pc:sldMkLst>
      </pc:sldChg>
      <pc:sldChg chg="del">
        <pc:chgData name="Bowers, Hannah" userId="S::hbowers@bjupress.com::4e794368-14a7-44be-9e65-3d0666a891a0" providerId="AD" clId="Web-{41B782CA-A3DE-C3FB-125D-CFC4CD3FADBD}" dt="2020-10-08T11:34:18.731" v="52"/>
        <pc:sldMkLst>
          <pc:docMk/>
          <pc:sldMk cId="399911736" sldId="657"/>
        </pc:sldMkLst>
      </pc:sldChg>
      <pc:sldChg chg="del">
        <pc:chgData name="Bowers, Hannah" userId="S::hbowers@bjupress.com::4e794368-14a7-44be-9e65-3d0666a891a0" providerId="AD" clId="Web-{41B782CA-A3DE-C3FB-125D-CFC4CD3FADBD}" dt="2020-10-08T11:34:18.731" v="51"/>
        <pc:sldMkLst>
          <pc:docMk/>
          <pc:sldMk cId="2544044696" sldId="658"/>
        </pc:sldMkLst>
      </pc:sldChg>
      <pc:sldChg chg="del">
        <pc:chgData name="Bowers, Hannah" userId="S::hbowers@bjupress.com::4e794368-14a7-44be-9e65-3d0666a891a0" providerId="AD" clId="Web-{41B782CA-A3DE-C3FB-125D-CFC4CD3FADBD}" dt="2020-10-08T11:34:18.731" v="50"/>
        <pc:sldMkLst>
          <pc:docMk/>
          <pc:sldMk cId="3417804784" sldId="659"/>
        </pc:sldMkLst>
      </pc:sldChg>
      <pc:sldChg chg="del">
        <pc:chgData name="Bowers, Hannah" userId="S::hbowers@bjupress.com::4e794368-14a7-44be-9e65-3d0666a891a0" providerId="AD" clId="Web-{41B782CA-A3DE-C3FB-125D-CFC4CD3FADBD}" dt="2020-10-08T11:34:18.731" v="49"/>
        <pc:sldMkLst>
          <pc:docMk/>
          <pc:sldMk cId="3951648223" sldId="660"/>
        </pc:sldMkLst>
      </pc:sldChg>
      <pc:sldChg chg="del">
        <pc:chgData name="Bowers, Hannah" userId="S::hbowers@bjupress.com::4e794368-14a7-44be-9e65-3d0666a891a0" providerId="AD" clId="Web-{41B782CA-A3DE-C3FB-125D-CFC4CD3FADBD}" dt="2020-10-08T11:34:18.731" v="46"/>
        <pc:sldMkLst>
          <pc:docMk/>
          <pc:sldMk cId="3918311308" sldId="661"/>
        </pc:sldMkLst>
      </pc:sldChg>
      <pc:sldChg chg="del">
        <pc:chgData name="Bowers, Hannah" userId="S::hbowers@bjupress.com::4e794368-14a7-44be-9e65-3d0666a891a0" providerId="AD" clId="Web-{41B782CA-A3DE-C3FB-125D-CFC4CD3FADBD}" dt="2020-10-08T11:34:18.731" v="44"/>
        <pc:sldMkLst>
          <pc:docMk/>
          <pc:sldMk cId="4281858234" sldId="662"/>
        </pc:sldMkLst>
      </pc:sldChg>
      <pc:sldChg chg="del">
        <pc:chgData name="Bowers, Hannah" userId="S::hbowers@bjupress.com::4e794368-14a7-44be-9e65-3d0666a891a0" providerId="AD" clId="Web-{41B782CA-A3DE-C3FB-125D-CFC4CD3FADBD}" dt="2020-10-08T11:34:18.715" v="43"/>
        <pc:sldMkLst>
          <pc:docMk/>
          <pc:sldMk cId="3123472944" sldId="663"/>
        </pc:sldMkLst>
      </pc:sldChg>
      <pc:sldChg chg="del">
        <pc:chgData name="Bowers, Hannah" userId="S::hbowers@bjupress.com::4e794368-14a7-44be-9e65-3d0666a891a0" providerId="AD" clId="Web-{41B782CA-A3DE-C3FB-125D-CFC4CD3FADBD}" dt="2020-10-08T11:34:18.715" v="42"/>
        <pc:sldMkLst>
          <pc:docMk/>
          <pc:sldMk cId="1404666675" sldId="664"/>
        </pc:sldMkLst>
      </pc:sldChg>
      <pc:sldChg chg="del">
        <pc:chgData name="Bowers, Hannah" userId="S::hbowers@bjupress.com::4e794368-14a7-44be-9e65-3d0666a891a0" providerId="AD" clId="Web-{41B782CA-A3DE-C3FB-125D-CFC4CD3FADBD}" dt="2020-10-08T11:34:18.715" v="40"/>
        <pc:sldMkLst>
          <pc:docMk/>
          <pc:sldMk cId="4283970038" sldId="665"/>
        </pc:sldMkLst>
      </pc:sldChg>
      <pc:sldChg chg="del">
        <pc:chgData name="Bowers, Hannah" userId="S::hbowers@bjupress.com::4e794368-14a7-44be-9e65-3d0666a891a0" providerId="AD" clId="Web-{41B782CA-A3DE-C3FB-125D-CFC4CD3FADBD}" dt="2020-10-08T11:34:18.715" v="37"/>
        <pc:sldMkLst>
          <pc:docMk/>
          <pc:sldMk cId="2834276512" sldId="666"/>
        </pc:sldMkLst>
      </pc:sldChg>
      <pc:sldChg chg="del">
        <pc:chgData name="Bowers, Hannah" userId="S::hbowers@bjupress.com::4e794368-14a7-44be-9e65-3d0666a891a0" providerId="AD" clId="Web-{41B782CA-A3DE-C3FB-125D-CFC4CD3FADBD}" dt="2020-10-08T11:34:18.715" v="36"/>
        <pc:sldMkLst>
          <pc:docMk/>
          <pc:sldMk cId="2167198748" sldId="667"/>
        </pc:sldMkLst>
      </pc:sldChg>
    </pc:docChg>
  </pc:docChgLst>
  <pc:docChgLst>
    <pc:chgData name="Hannah" userId="4e794368-14a7-44be-9e65-3d0666a891a0" providerId="ADAL" clId="{A1075D0C-2ADF-4D98-B7E4-5F602BCBE049}"/>
    <pc:docChg chg="undo custSel mod addSld delSld modSld sldOrd delMainMaster">
      <pc:chgData name="Hannah" userId="4e794368-14a7-44be-9e65-3d0666a891a0" providerId="ADAL" clId="{A1075D0C-2ADF-4D98-B7E4-5F602BCBE049}" dt="2020-10-08T15:03:50.036" v="5716"/>
      <pc:docMkLst>
        <pc:docMk/>
      </pc:docMkLst>
      <pc:sldChg chg="modSp modAnim">
        <pc:chgData name="Hannah" userId="4e794368-14a7-44be-9e65-3d0666a891a0" providerId="ADAL" clId="{A1075D0C-2ADF-4D98-B7E4-5F602BCBE049}" dt="2020-10-08T11:42:31.249" v="761" actId="20577"/>
        <pc:sldMkLst>
          <pc:docMk/>
          <pc:sldMk cId="2958711699" sldId="384"/>
        </pc:sldMkLst>
        <pc:spChg chg="mod">
          <ac:chgData name="Hannah" userId="4e794368-14a7-44be-9e65-3d0666a891a0" providerId="ADAL" clId="{A1075D0C-2ADF-4D98-B7E4-5F602BCBE049}" dt="2020-10-08T11:42:31.249" v="761" actId="20577"/>
          <ac:spMkLst>
            <pc:docMk/>
            <pc:sldMk cId="2958711699" sldId="384"/>
            <ac:spMk id="3" creationId="{8EB28912-D815-487D-B472-110D300614C3}"/>
          </ac:spMkLst>
        </pc:spChg>
      </pc:sldChg>
      <pc:sldChg chg="modSp modAnim">
        <pc:chgData name="Hannah" userId="4e794368-14a7-44be-9e65-3d0666a891a0" providerId="ADAL" clId="{A1075D0C-2ADF-4D98-B7E4-5F602BCBE049}" dt="2020-10-08T11:40:16.661" v="317" actId="20577"/>
        <pc:sldMkLst>
          <pc:docMk/>
          <pc:sldMk cId="487783287" sldId="431"/>
        </pc:sldMkLst>
        <pc:spChg chg="mod">
          <ac:chgData name="Hannah" userId="4e794368-14a7-44be-9e65-3d0666a891a0" providerId="ADAL" clId="{A1075D0C-2ADF-4D98-B7E4-5F602BCBE049}" dt="2020-10-08T11:39:31.644" v="142" actId="20577"/>
          <ac:spMkLst>
            <pc:docMk/>
            <pc:sldMk cId="487783287" sldId="431"/>
            <ac:spMk id="3" creationId="{1DF6FF8A-D5A1-456A-B9FC-29AE2647475C}"/>
          </ac:spMkLst>
        </pc:spChg>
        <pc:spChg chg="mod">
          <ac:chgData name="Hannah" userId="4e794368-14a7-44be-9e65-3d0666a891a0" providerId="ADAL" clId="{A1075D0C-2ADF-4D98-B7E4-5F602BCBE049}" dt="2020-10-08T11:40:16.661" v="317" actId="20577"/>
          <ac:spMkLst>
            <pc:docMk/>
            <pc:sldMk cId="487783287" sldId="431"/>
            <ac:spMk id="4" creationId="{BDEA4132-6CF1-47AE-8B3E-02214E3A9BA9}"/>
          </ac:spMkLst>
        </pc:spChg>
      </pc:sldChg>
      <pc:sldChg chg="addSp delSp modSp mod ord modAnim">
        <pc:chgData name="Hannah" userId="4e794368-14a7-44be-9e65-3d0666a891a0" providerId="ADAL" clId="{A1075D0C-2ADF-4D98-B7E4-5F602BCBE049}" dt="2020-10-08T14:20:31.080" v="4120"/>
        <pc:sldMkLst>
          <pc:docMk/>
          <pc:sldMk cId="3103224128" sldId="593"/>
        </pc:sldMkLst>
        <pc:spChg chg="mod">
          <ac:chgData name="Hannah" userId="4e794368-14a7-44be-9e65-3d0666a891a0" providerId="ADAL" clId="{A1075D0C-2ADF-4D98-B7E4-5F602BCBE049}" dt="2020-10-08T14:19:49.184" v="4118" actId="12789"/>
          <ac:spMkLst>
            <pc:docMk/>
            <pc:sldMk cId="3103224128" sldId="593"/>
            <ac:spMk id="2" creationId="{13DDCF68-75D6-465C-81C4-3A00602272C3}"/>
          </ac:spMkLst>
        </pc:spChg>
        <pc:picChg chg="add del">
          <ac:chgData name="Hannah" userId="4e794368-14a7-44be-9e65-3d0666a891a0" providerId="ADAL" clId="{A1075D0C-2ADF-4D98-B7E4-5F602BCBE049}" dt="2020-10-08T14:20:31.080" v="4120"/>
          <ac:picMkLst>
            <pc:docMk/>
            <pc:sldMk cId="3103224128" sldId="593"/>
            <ac:picMk id="4" creationId="{7BD9AEDE-0A32-4E70-B9EC-EC90F6579B81}"/>
          </ac:picMkLst>
        </pc:picChg>
      </pc:sldChg>
      <pc:sldChg chg="ord">
        <pc:chgData name="Hannah" userId="4e794368-14a7-44be-9e65-3d0666a891a0" providerId="ADAL" clId="{A1075D0C-2ADF-4D98-B7E4-5F602BCBE049}" dt="2020-10-08T14:47:31.889" v="5167"/>
        <pc:sldMkLst>
          <pc:docMk/>
          <pc:sldMk cId="1298148211" sldId="604"/>
        </pc:sldMkLst>
      </pc:sldChg>
      <pc:sldChg chg="del">
        <pc:chgData name="Hannah" userId="4e794368-14a7-44be-9e65-3d0666a891a0" providerId="ADAL" clId="{A1075D0C-2ADF-4D98-B7E4-5F602BCBE049}" dt="2020-10-08T12:02:28.263" v="1331" actId="47"/>
        <pc:sldMkLst>
          <pc:docMk/>
          <pc:sldMk cId="1334597112" sldId="632"/>
        </pc:sldMkLst>
      </pc:sldChg>
      <pc:sldChg chg="modSp add modAnim">
        <pc:chgData name="Hannah" userId="4e794368-14a7-44be-9e65-3d0666a891a0" providerId="ADAL" clId="{A1075D0C-2ADF-4D98-B7E4-5F602BCBE049}" dt="2020-10-08T11:41:45.519" v="576" actId="20577"/>
        <pc:sldMkLst>
          <pc:docMk/>
          <pc:sldMk cId="2633999842" sldId="635"/>
        </pc:sldMkLst>
        <pc:spChg chg="mod">
          <ac:chgData name="Hannah" userId="4e794368-14a7-44be-9e65-3d0666a891a0" providerId="ADAL" clId="{A1075D0C-2ADF-4D98-B7E4-5F602BCBE049}" dt="2020-10-08T11:41:23.187" v="486" actId="20577"/>
          <ac:spMkLst>
            <pc:docMk/>
            <pc:sldMk cId="2633999842" sldId="635"/>
            <ac:spMk id="3" creationId="{1DF6FF8A-D5A1-456A-B9FC-29AE2647475C}"/>
          </ac:spMkLst>
        </pc:spChg>
        <pc:spChg chg="mod">
          <ac:chgData name="Hannah" userId="4e794368-14a7-44be-9e65-3d0666a891a0" providerId="ADAL" clId="{A1075D0C-2ADF-4D98-B7E4-5F602BCBE049}" dt="2020-10-08T11:41:45.519" v="576" actId="20577"/>
          <ac:spMkLst>
            <pc:docMk/>
            <pc:sldMk cId="2633999842" sldId="635"/>
            <ac:spMk id="4" creationId="{BDEA4132-6CF1-47AE-8B3E-02214E3A9BA9}"/>
          </ac:spMkLst>
        </pc:spChg>
      </pc:sldChg>
      <pc:sldChg chg="addSp delSp modSp new del mod setBg setClrOvrMap">
        <pc:chgData name="Hannah" userId="4e794368-14a7-44be-9e65-3d0666a891a0" providerId="ADAL" clId="{A1075D0C-2ADF-4D98-B7E4-5F602BCBE049}" dt="2020-10-08T11:49:24.605" v="833" actId="47"/>
        <pc:sldMkLst>
          <pc:docMk/>
          <pc:sldMk cId="1485219321" sldId="636"/>
        </pc:sldMkLst>
        <pc:spChg chg="mod">
          <ac:chgData name="Hannah" userId="4e794368-14a7-44be-9e65-3d0666a891a0" providerId="ADAL" clId="{A1075D0C-2ADF-4D98-B7E4-5F602BCBE049}" dt="2020-10-08T11:48:04.808" v="826" actId="14100"/>
          <ac:spMkLst>
            <pc:docMk/>
            <pc:sldMk cId="1485219321" sldId="636"/>
            <ac:spMk id="2" creationId="{F6787384-63BB-44BE-A78D-9D1F3006F1A7}"/>
          </ac:spMkLst>
        </pc:spChg>
        <pc:spChg chg="add del mod">
          <ac:chgData name="Hannah" userId="4e794368-14a7-44be-9e65-3d0666a891a0" providerId="ADAL" clId="{A1075D0C-2ADF-4D98-B7E4-5F602BCBE049}" dt="2020-10-08T11:47:19.811" v="815" actId="478"/>
          <ac:spMkLst>
            <pc:docMk/>
            <pc:sldMk cId="1485219321" sldId="636"/>
            <ac:spMk id="4" creationId="{EF67FCF7-B7A0-4D42-803D-ED2F25FC6AD0}"/>
          </ac:spMkLst>
        </pc:spChg>
        <pc:spChg chg="add mod">
          <ac:chgData name="Hannah" userId="4e794368-14a7-44be-9e65-3d0666a891a0" providerId="ADAL" clId="{A1075D0C-2ADF-4D98-B7E4-5F602BCBE049}" dt="2020-10-08T11:46:59.204" v="801" actId="207"/>
          <ac:spMkLst>
            <pc:docMk/>
            <pc:sldMk cId="1485219321" sldId="636"/>
            <ac:spMk id="9" creationId="{39092AA5-C0EF-4425-821A-AEE67A841DD1}"/>
          </ac:spMkLst>
        </pc:spChg>
        <pc:spChg chg="add mod">
          <ac:chgData name="Hannah" userId="4e794368-14a7-44be-9e65-3d0666a891a0" providerId="ADAL" clId="{A1075D0C-2ADF-4D98-B7E4-5F602BCBE049}" dt="2020-10-08T11:47:43.850" v="822" actId="122"/>
          <ac:spMkLst>
            <pc:docMk/>
            <pc:sldMk cId="1485219321" sldId="636"/>
            <ac:spMk id="12" creationId="{0833EE91-5744-4A48-B573-3F1EED6D102A}"/>
          </ac:spMkLst>
        </pc:spChg>
        <pc:spChg chg="add">
          <ac:chgData name="Hannah" userId="4e794368-14a7-44be-9e65-3d0666a891a0" providerId="ADAL" clId="{A1075D0C-2ADF-4D98-B7E4-5F602BCBE049}" dt="2020-10-08T11:45:26.317" v="781" actId="26606"/>
          <ac:spMkLst>
            <pc:docMk/>
            <pc:sldMk cId="1485219321" sldId="636"/>
            <ac:spMk id="71" creationId="{5F9F5EB8-AB42-47FD-8F4A-176C0A4B1B0A}"/>
          </ac:spMkLst>
        </pc:spChg>
        <pc:spChg chg="add">
          <ac:chgData name="Hannah" userId="4e794368-14a7-44be-9e65-3d0666a891a0" providerId="ADAL" clId="{A1075D0C-2ADF-4D98-B7E4-5F602BCBE049}" dt="2020-10-08T11:45:26.317" v="781" actId="26606"/>
          <ac:spMkLst>
            <pc:docMk/>
            <pc:sldMk cId="1485219321" sldId="636"/>
            <ac:spMk id="73" creationId="{8B3AE79A-6B95-44C3-B0A5-80E2F3E60606}"/>
          </ac:spMkLst>
        </pc:spChg>
        <pc:spChg chg="add">
          <ac:chgData name="Hannah" userId="4e794368-14a7-44be-9e65-3d0666a891a0" providerId="ADAL" clId="{A1075D0C-2ADF-4D98-B7E4-5F602BCBE049}" dt="2020-10-08T11:45:26.317" v="781" actId="26606"/>
          <ac:spMkLst>
            <pc:docMk/>
            <pc:sldMk cId="1485219321" sldId="636"/>
            <ac:spMk id="75" creationId="{4A49FE10-080D-48D7-80FF-9A64D270AD87}"/>
          </ac:spMkLst>
        </pc:spChg>
        <pc:spChg chg="add">
          <ac:chgData name="Hannah" userId="4e794368-14a7-44be-9e65-3d0666a891a0" providerId="ADAL" clId="{A1075D0C-2ADF-4D98-B7E4-5F602BCBE049}" dt="2020-10-08T11:45:26.317" v="781" actId="26606"/>
          <ac:spMkLst>
            <pc:docMk/>
            <pc:sldMk cId="1485219321" sldId="636"/>
            <ac:spMk id="77" creationId="{60A9E987-6859-4A62-922F-51B47D50D793}"/>
          </ac:spMkLst>
        </pc:spChg>
        <pc:picChg chg="add mod">
          <ac:chgData name="Hannah" userId="4e794368-14a7-44be-9e65-3d0666a891a0" providerId="ADAL" clId="{A1075D0C-2ADF-4D98-B7E4-5F602BCBE049}" dt="2020-10-08T11:46:22.549" v="791" actId="12789"/>
          <ac:picMkLst>
            <pc:docMk/>
            <pc:sldMk cId="1485219321" sldId="636"/>
            <ac:picMk id="1026" creationId="{B70F5EFA-645B-4C5B-A1AB-42D1D3B66523}"/>
          </ac:picMkLst>
        </pc:picChg>
      </pc:sldChg>
      <pc:sldChg chg="addSp delSp new mod setBg">
        <pc:chgData name="Hannah" userId="4e794368-14a7-44be-9e65-3d0666a891a0" providerId="ADAL" clId="{A1075D0C-2ADF-4D98-B7E4-5F602BCBE049}" dt="2020-10-08T11:49:20.783" v="832"/>
        <pc:sldMkLst>
          <pc:docMk/>
          <pc:sldMk cId="3966372900" sldId="637"/>
        </pc:sldMkLst>
        <pc:picChg chg="add del">
          <ac:chgData name="Hannah" userId="4e794368-14a7-44be-9e65-3d0666a891a0" providerId="ADAL" clId="{A1075D0C-2ADF-4D98-B7E4-5F602BCBE049}" dt="2020-10-08T11:49:01.970" v="829" actId="478"/>
          <ac:picMkLst>
            <pc:docMk/>
            <pc:sldMk cId="3966372900" sldId="637"/>
            <ac:picMk id="3" creationId="{8CC90DB0-338A-439B-8697-A36D5F235341}"/>
          </ac:picMkLst>
        </pc:picChg>
      </pc:sldChg>
      <pc:sldChg chg="modSp new mod ord modAnim">
        <pc:chgData name="Hannah" userId="4e794368-14a7-44be-9e65-3d0666a891a0" providerId="ADAL" clId="{A1075D0C-2ADF-4D98-B7E4-5F602BCBE049}" dt="2020-10-08T11:58:22.366" v="1303"/>
        <pc:sldMkLst>
          <pc:docMk/>
          <pc:sldMk cId="4203117018" sldId="638"/>
        </pc:sldMkLst>
        <pc:spChg chg="mod">
          <ac:chgData name="Hannah" userId="4e794368-14a7-44be-9e65-3d0666a891a0" providerId="ADAL" clId="{A1075D0C-2ADF-4D98-B7E4-5F602BCBE049}" dt="2020-10-08T11:51:58.998" v="1284" actId="20577"/>
          <ac:spMkLst>
            <pc:docMk/>
            <pc:sldMk cId="4203117018" sldId="638"/>
            <ac:spMk id="2" creationId="{0AED9D5E-EAB8-4E30-95F3-64FFC1530D0B}"/>
          </ac:spMkLst>
        </pc:spChg>
        <pc:spChg chg="mod">
          <ac:chgData name="Hannah" userId="4e794368-14a7-44be-9e65-3d0666a891a0" providerId="ADAL" clId="{A1075D0C-2ADF-4D98-B7E4-5F602BCBE049}" dt="2020-10-08T11:49:45.216" v="841" actId="20577"/>
          <ac:spMkLst>
            <pc:docMk/>
            <pc:sldMk cId="4203117018" sldId="638"/>
            <ac:spMk id="3" creationId="{768006C8-EACB-47DB-A194-D80766FC00BF}"/>
          </ac:spMkLst>
        </pc:spChg>
      </pc:sldChg>
      <pc:sldChg chg="modSp add mod modAnim">
        <pc:chgData name="Hannah" userId="4e794368-14a7-44be-9e65-3d0666a891a0" providerId="ADAL" clId="{A1075D0C-2ADF-4D98-B7E4-5F602BCBE049}" dt="2020-10-08T11:58:29.151" v="1305"/>
        <pc:sldMkLst>
          <pc:docMk/>
          <pc:sldMk cId="216529657" sldId="639"/>
        </pc:sldMkLst>
        <pc:spChg chg="mod">
          <ac:chgData name="Hannah" userId="4e794368-14a7-44be-9e65-3d0666a891a0" providerId="ADAL" clId="{A1075D0C-2ADF-4D98-B7E4-5F602BCBE049}" dt="2020-10-08T11:58:08.170" v="1300" actId="20577"/>
          <ac:spMkLst>
            <pc:docMk/>
            <pc:sldMk cId="216529657" sldId="639"/>
            <ac:spMk id="2" creationId="{0AED9D5E-EAB8-4E30-95F3-64FFC1530D0B}"/>
          </ac:spMkLst>
        </pc:spChg>
      </pc:sldChg>
      <pc:sldChg chg="addSp delSp modSp new mod modAnim modNotesTx">
        <pc:chgData name="Hannah" userId="4e794368-14a7-44be-9e65-3d0666a891a0" providerId="ADAL" clId="{A1075D0C-2ADF-4D98-B7E4-5F602BCBE049}" dt="2020-10-08T12:05:40.857" v="1849"/>
        <pc:sldMkLst>
          <pc:docMk/>
          <pc:sldMk cId="3482428862" sldId="640"/>
        </pc:sldMkLst>
        <pc:spChg chg="mod">
          <ac:chgData name="Hannah" userId="4e794368-14a7-44be-9e65-3d0666a891a0" providerId="ADAL" clId="{A1075D0C-2ADF-4D98-B7E4-5F602BCBE049}" dt="2020-10-08T11:58:54.468" v="1312" actId="20577"/>
          <ac:spMkLst>
            <pc:docMk/>
            <pc:sldMk cId="3482428862" sldId="640"/>
            <ac:spMk id="2" creationId="{9BE1E80D-2D69-4CAA-971B-2AE9544F501D}"/>
          </ac:spMkLst>
        </pc:spChg>
        <pc:spChg chg="del mod">
          <ac:chgData name="Hannah" userId="4e794368-14a7-44be-9e65-3d0666a891a0" providerId="ADAL" clId="{A1075D0C-2ADF-4D98-B7E4-5F602BCBE049}" dt="2020-10-08T11:59:05.030" v="1314"/>
          <ac:spMkLst>
            <pc:docMk/>
            <pc:sldMk cId="3482428862" sldId="640"/>
            <ac:spMk id="3" creationId="{EEFC213E-CA11-40A9-B81D-93990E0FAD01}"/>
          </ac:spMkLst>
        </pc:spChg>
        <pc:spChg chg="mod">
          <ac:chgData name="Hannah" userId="4e794368-14a7-44be-9e65-3d0666a891a0" providerId="ADAL" clId="{A1075D0C-2ADF-4D98-B7E4-5F602BCBE049}" dt="2020-10-08T12:05:27.916" v="1846" actId="20577"/>
          <ac:spMkLst>
            <pc:docMk/>
            <pc:sldMk cId="3482428862" sldId="640"/>
            <ac:spMk id="4" creationId="{6D69088A-FEE1-4777-A1C7-89DCAE2AC450}"/>
          </ac:spMkLst>
        </pc:spChg>
        <pc:spChg chg="add del mod">
          <ac:chgData name="Hannah" userId="4e794368-14a7-44be-9e65-3d0666a891a0" providerId="ADAL" clId="{A1075D0C-2ADF-4D98-B7E4-5F602BCBE049}" dt="2020-10-08T11:59:31.816" v="1319"/>
          <ac:spMkLst>
            <pc:docMk/>
            <pc:sldMk cId="3482428862" sldId="640"/>
            <ac:spMk id="5" creationId="{94F4EF35-9712-4B61-AF09-0953C3758F06}"/>
          </ac:spMkLst>
        </pc:spChg>
        <pc:spChg chg="add mod">
          <ac:chgData name="Hannah" userId="4e794368-14a7-44be-9e65-3d0666a891a0" providerId="ADAL" clId="{A1075D0C-2ADF-4D98-B7E4-5F602BCBE049}" dt="2020-10-08T12:02:14.171" v="1329" actId="14100"/>
          <ac:spMkLst>
            <pc:docMk/>
            <pc:sldMk cId="3482428862" sldId="640"/>
            <ac:spMk id="6" creationId="{068AB941-6FE0-4C00-B4FD-7F8F15EB2504}"/>
          </ac:spMkLst>
        </pc:spChg>
        <pc:picChg chg="add del mod">
          <ac:chgData name="Hannah" userId="4e794368-14a7-44be-9e65-3d0666a891a0" providerId="ADAL" clId="{A1075D0C-2ADF-4D98-B7E4-5F602BCBE049}" dt="2020-10-08T11:59:30.587" v="1317" actId="478"/>
          <ac:picMkLst>
            <pc:docMk/>
            <pc:sldMk cId="3482428862" sldId="640"/>
            <ac:picMk id="2050" creationId="{36070F66-6B55-4BE5-B063-3BF2B62694E4}"/>
          </ac:picMkLst>
        </pc:picChg>
        <pc:picChg chg="add mod">
          <ac:chgData name="Hannah" userId="4e794368-14a7-44be-9e65-3d0666a891a0" providerId="ADAL" clId="{A1075D0C-2ADF-4D98-B7E4-5F602BCBE049}" dt="2020-10-08T11:59:31.816" v="1319"/>
          <ac:picMkLst>
            <pc:docMk/>
            <pc:sldMk cId="3482428862" sldId="640"/>
            <ac:picMk id="2052" creationId="{4ED6BBC1-D4E6-451B-A534-F8FCF94512DC}"/>
          </ac:picMkLst>
        </pc:picChg>
      </pc:sldChg>
      <pc:sldChg chg="modSp add mod modAnim">
        <pc:chgData name="Hannah" userId="4e794368-14a7-44be-9e65-3d0666a891a0" providerId="ADAL" clId="{A1075D0C-2ADF-4D98-B7E4-5F602BCBE049}" dt="2020-10-08T12:05:51.503" v="1851"/>
        <pc:sldMkLst>
          <pc:docMk/>
          <pc:sldMk cId="4093759917" sldId="641"/>
        </pc:sldMkLst>
        <pc:spChg chg="mod">
          <ac:chgData name="Hannah" userId="4e794368-14a7-44be-9e65-3d0666a891a0" providerId="ADAL" clId="{A1075D0C-2ADF-4D98-B7E4-5F602BCBE049}" dt="2020-10-08T12:05:13.523" v="1826" actId="20577"/>
          <ac:spMkLst>
            <pc:docMk/>
            <pc:sldMk cId="4093759917" sldId="641"/>
            <ac:spMk id="4" creationId="{6D69088A-FEE1-4777-A1C7-89DCAE2AC450}"/>
          </ac:spMkLst>
        </pc:spChg>
      </pc:sldChg>
      <pc:sldChg chg="addSp modSp new mod setBg setClrOvrMap modNotesTx">
        <pc:chgData name="Hannah" userId="4e794368-14a7-44be-9e65-3d0666a891a0" providerId="ADAL" clId="{A1075D0C-2ADF-4D98-B7E4-5F602BCBE049}" dt="2020-10-08T12:07:40.791" v="1889"/>
        <pc:sldMkLst>
          <pc:docMk/>
          <pc:sldMk cId="690140816" sldId="642"/>
        </pc:sldMkLst>
        <pc:spChg chg="mod">
          <ac:chgData name="Hannah" userId="4e794368-14a7-44be-9e65-3d0666a891a0" providerId="ADAL" clId="{A1075D0C-2ADF-4D98-B7E4-5F602BCBE049}" dt="2020-10-08T12:07:31.671" v="1888" actId="14100"/>
          <ac:spMkLst>
            <pc:docMk/>
            <pc:sldMk cId="690140816" sldId="642"/>
            <ac:spMk id="2" creationId="{D80803C6-87D2-4EF0-B9AE-3F293808401D}"/>
          </ac:spMkLst>
        </pc:spChg>
        <pc:spChg chg="add">
          <ac:chgData name="Hannah" userId="4e794368-14a7-44be-9e65-3d0666a891a0" providerId="ADAL" clId="{A1075D0C-2ADF-4D98-B7E4-5F602BCBE049}" dt="2020-10-08T12:06:44.344" v="1880" actId="26606"/>
          <ac:spMkLst>
            <pc:docMk/>
            <pc:sldMk cId="690140816" sldId="642"/>
            <ac:spMk id="71" creationId="{5F9F5EB8-AB42-47FD-8F4A-176C0A4B1B0A}"/>
          </ac:spMkLst>
        </pc:spChg>
        <pc:spChg chg="add">
          <ac:chgData name="Hannah" userId="4e794368-14a7-44be-9e65-3d0666a891a0" providerId="ADAL" clId="{A1075D0C-2ADF-4D98-B7E4-5F602BCBE049}" dt="2020-10-08T12:06:44.344" v="1880" actId="26606"/>
          <ac:spMkLst>
            <pc:docMk/>
            <pc:sldMk cId="690140816" sldId="642"/>
            <ac:spMk id="73" creationId="{8B3AE79A-6B95-44C3-B0A5-80E2F3E60606}"/>
          </ac:spMkLst>
        </pc:spChg>
        <pc:spChg chg="add">
          <ac:chgData name="Hannah" userId="4e794368-14a7-44be-9e65-3d0666a891a0" providerId="ADAL" clId="{A1075D0C-2ADF-4D98-B7E4-5F602BCBE049}" dt="2020-10-08T12:06:44.344" v="1880" actId="26606"/>
          <ac:spMkLst>
            <pc:docMk/>
            <pc:sldMk cId="690140816" sldId="642"/>
            <ac:spMk id="75" creationId="{4A49FE10-080D-48D7-80FF-9A64D270AD87}"/>
          </ac:spMkLst>
        </pc:spChg>
        <pc:spChg chg="add">
          <ac:chgData name="Hannah" userId="4e794368-14a7-44be-9e65-3d0666a891a0" providerId="ADAL" clId="{A1075D0C-2ADF-4D98-B7E4-5F602BCBE049}" dt="2020-10-08T12:06:44.344" v="1880" actId="26606"/>
          <ac:spMkLst>
            <pc:docMk/>
            <pc:sldMk cId="690140816" sldId="642"/>
            <ac:spMk id="77" creationId="{60A9E987-6859-4A62-922F-51B47D50D793}"/>
          </ac:spMkLst>
        </pc:spChg>
        <pc:picChg chg="add mod">
          <ac:chgData name="Hannah" userId="4e794368-14a7-44be-9e65-3d0666a891a0" providerId="ADAL" clId="{A1075D0C-2ADF-4D98-B7E4-5F602BCBE049}" dt="2020-10-08T12:06:44.344" v="1880" actId="26606"/>
          <ac:picMkLst>
            <pc:docMk/>
            <pc:sldMk cId="690140816" sldId="642"/>
            <ac:picMk id="3074" creationId="{5B996542-F152-492A-9451-AC920FCD15CE}"/>
          </ac:picMkLst>
        </pc:picChg>
      </pc:sldChg>
      <pc:sldChg chg="addSp modSp new mod modAnim">
        <pc:chgData name="Hannah" userId="4e794368-14a7-44be-9e65-3d0666a891a0" providerId="ADAL" clId="{A1075D0C-2ADF-4D98-B7E4-5F602BCBE049}" dt="2020-10-08T12:12:09.599" v="2258" actId="6549"/>
        <pc:sldMkLst>
          <pc:docMk/>
          <pc:sldMk cId="2769816181" sldId="643"/>
        </pc:sldMkLst>
        <pc:spChg chg="mod">
          <ac:chgData name="Hannah" userId="4e794368-14a7-44be-9e65-3d0666a891a0" providerId="ADAL" clId="{A1075D0C-2ADF-4D98-B7E4-5F602BCBE049}" dt="2020-10-08T12:08:39.195" v="1898" actId="20577"/>
          <ac:spMkLst>
            <pc:docMk/>
            <pc:sldMk cId="2769816181" sldId="643"/>
            <ac:spMk id="2" creationId="{43030DD2-BBB9-4B96-B0C8-DFD27F7B7B3C}"/>
          </ac:spMkLst>
        </pc:spChg>
        <pc:spChg chg="mod">
          <ac:chgData name="Hannah" userId="4e794368-14a7-44be-9e65-3d0666a891a0" providerId="ADAL" clId="{A1075D0C-2ADF-4D98-B7E4-5F602BCBE049}" dt="2020-10-08T12:12:09.599" v="2258" actId="6549"/>
          <ac:spMkLst>
            <pc:docMk/>
            <pc:sldMk cId="2769816181" sldId="643"/>
            <ac:spMk id="4" creationId="{20F18B30-61C2-4C4D-B1ED-B9D014FF3C78}"/>
          </ac:spMkLst>
        </pc:spChg>
        <pc:spChg chg="add mod">
          <ac:chgData name="Hannah" userId="4e794368-14a7-44be-9e65-3d0666a891a0" providerId="ADAL" clId="{A1075D0C-2ADF-4D98-B7E4-5F602BCBE049}" dt="2020-10-08T12:10:28.716" v="2175" actId="14100"/>
          <ac:spMkLst>
            <pc:docMk/>
            <pc:sldMk cId="2769816181" sldId="643"/>
            <ac:spMk id="6" creationId="{6B46ED8C-2F53-488E-A1AC-2A784166DA45}"/>
          </ac:spMkLst>
        </pc:spChg>
      </pc:sldChg>
      <pc:sldChg chg="modSp new mod modAnim">
        <pc:chgData name="Hannah" userId="4e794368-14a7-44be-9e65-3d0666a891a0" providerId="ADAL" clId="{A1075D0C-2ADF-4D98-B7E4-5F602BCBE049}" dt="2020-10-08T12:14:40.911" v="2482" actId="20577"/>
        <pc:sldMkLst>
          <pc:docMk/>
          <pc:sldMk cId="2140421374" sldId="644"/>
        </pc:sldMkLst>
        <pc:spChg chg="mod">
          <ac:chgData name="Hannah" userId="4e794368-14a7-44be-9e65-3d0666a891a0" providerId="ADAL" clId="{A1075D0C-2ADF-4D98-B7E4-5F602BCBE049}" dt="2020-10-08T12:12:21.787" v="2274" actId="20577"/>
          <ac:spMkLst>
            <pc:docMk/>
            <pc:sldMk cId="2140421374" sldId="644"/>
            <ac:spMk id="2" creationId="{5D9C79F4-A572-4234-8E2E-D7423C340F85}"/>
          </ac:spMkLst>
        </pc:spChg>
        <pc:spChg chg="mod">
          <ac:chgData name="Hannah" userId="4e794368-14a7-44be-9e65-3d0666a891a0" providerId="ADAL" clId="{A1075D0C-2ADF-4D98-B7E4-5F602BCBE049}" dt="2020-10-08T12:14:40.911" v="2482" actId="20577"/>
          <ac:spMkLst>
            <pc:docMk/>
            <pc:sldMk cId="2140421374" sldId="644"/>
            <ac:spMk id="4" creationId="{4C32412B-0AE0-4A8F-9004-2EE9A2E9A1EA}"/>
          </ac:spMkLst>
        </pc:spChg>
      </pc:sldChg>
      <pc:sldChg chg="modSp add modAnim">
        <pc:chgData name="Hannah" userId="4e794368-14a7-44be-9e65-3d0666a891a0" providerId="ADAL" clId="{A1075D0C-2ADF-4D98-B7E4-5F602BCBE049}" dt="2020-10-08T12:16:22.278" v="2645"/>
        <pc:sldMkLst>
          <pc:docMk/>
          <pc:sldMk cId="1954202974" sldId="645"/>
        </pc:sldMkLst>
        <pc:spChg chg="mod">
          <ac:chgData name="Hannah" userId="4e794368-14a7-44be-9e65-3d0666a891a0" providerId="ADAL" clId="{A1075D0C-2ADF-4D98-B7E4-5F602BCBE049}" dt="2020-10-08T12:16:01.726" v="2641" actId="313"/>
          <ac:spMkLst>
            <pc:docMk/>
            <pc:sldMk cId="1954202974" sldId="645"/>
            <ac:spMk id="4" creationId="{20F18B30-61C2-4C4D-B1ED-B9D014FF3C78}"/>
          </ac:spMkLst>
        </pc:spChg>
      </pc:sldChg>
      <pc:sldChg chg="addSp modSp new mod modAnim">
        <pc:chgData name="Hannah" userId="4e794368-14a7-44be-9e65-3d0666a891a0" providerId="ADAL" clId="{A1075D0C-2ADF-4D98-B7E4-5F602BCBE049}" dt="2020-10-08T12:19:57.726" v="3045"/>
        <pc:sldMkLst>
          <pc:docMk/>
          <pc:sldMk cId="2363029756" sldId="646"/>
        </pc:sldMkLst>
        <pc:spChg chg="mod">
          <ac:chgData name="Hannah" userId="4e794368-14a7-44be-9e65-3d0666a891a0" providerId="ADAL" clId="{A1075D0C-2ADF-4D98-B7E4-5F602BCBE049}" dt="2020-10-08T12:17:07.499" v="2669" actId="20577"/>
          <ac:spMkLst>
            <pc:docMk/>
            <pc:sldMk cId="2363029756" sldId="646"/>
            <ac:spMk id="2" creationId="{0FA37F53-92C6-46C6-B3F6-2CE5EBE85965}"/>
          </ac:spMkLst>
        </pc:spChg>
        <pc:spChg chg="mod">
          <ac:chgData name="Hannah" userId="4e794368-14a7-44be-9e65-3d0666a891a0" providerId="ADAL" clId="{A1075D0C-2ADF-4D98-B7E4-5F602BCBE049}" dt="2020-10-08T12:18:47.368" v="3042" actId="20577"/>
          <ac:spMkLst>
            <pc:docMk/>
            <pc:sldMk cId="2363029756" sldId="646"/>
            <ac:spMk id="4" creationId="{33925E16-99D8-492A-A9B1-E5BCFB350F23}"/>
          </ac:spMkLst>
        </pc:spChg>
        <pc:spChg chg="add mod">
          <ac:chgData name="Hannah" userId="4e794368-14a7-44be-9e65-3d0666a891a0" providerId="ADAL" clId="{A1075D0C-2ADF-4D98-B7E4-5F602BCBE049}" dt="2020-10-08T12:17:23.285" v="2695" actId="14100"/>
          <ac:spMkLst>
            <pc:docMk/>
            <pc:sldMk cId="2363029756" sldId="646"/>
            <ac:spMk id="6" creationId="{BB84652D-15D0-4D87-94BE-AEBCBCF591B2}"/>
          </ac:spMkLst>
        </pc:spChg>
      </pc:sldChg>
      <pc:sldChg chg="modSp new mod modAnim">
        <pc:chgData name="Hannah" userId="4e794368-14a7-44be-9e65-3d0666a891a0" providerId="ADAL" clId="{A1075D0C-2ADF-4D98-B7E4-5F602BCBE049}" dt="2020-10-08T14:05:10.236" v="3472" actId="20577"/>
        <pc:sldMkLst>
          <pc:docMk/>
          <pc:sldMk cId="1820055369" sldId="647"/>
        </pc:sldMkLst>
        <pc:spChg chg="mod">
          <ac:chgData name="Hannah" userId="4e794368-14a7-44be-9e65-3d0666a891a0" providerId="ADAL" clId="{A1075D0C-2ADF-4D98-B7E4-5F602BCBE049}" dt="2020-10-08T14:05:10.236" v="3472" actId="20577"/>
          <ac:spMkLst>
            <pc:docMk/>
            <pc:sldMk cId="1820055369" sldId="647"/>
            <ac:spMk id="2" creationId="{249DBDE8-628D-4066-8725-FDABC7B767F8}"/>
          </ac:spMkLst>
        </pc:spChg>
        <pc:spChg chg="mod">
          <ac:chgData name="Hannah" userId="4e794368-14a7-44be-9e65-3d0666a891a0" providerId="ADAL" clId="{A1075D0C-2ADF-4D98-B7E4-5F602BCBE049}" dt="2020-10-08T12:21:27.463" v="3070" actId="20577"/>
          <ac:spMkLst>
            <pc:docMk/>
            <pc:sldMk cId="1820055369" sldId="647"/>
            <ac:spMk id="3" creationId="{ECF2CA09-91B3-4985-9C86-5CE29B01856C}"/>
          </ac:spMkLst>
        </pc:spChg>
      </pc:sldChg>
      <pc:sldChg chg="addSp delSp modSp new mod setBg modAnim">
        <pc:chgData name="Hannah" userId="4e794368-14a7-44be-9e65-3d0666a891a0" providerId="ADAL" clId="{A1075D0C-2ADF-4D98-B7E4-5F602BCBE049}" dt="2020-10-08T14:38:44.050" v="4680"/>
        <pc:sldMkLst>
          <pc:docMk/>
          <pc:sldMk cId="3121577841" sldId="648"/>
        </pc:sldMkLst>
        <pc:spChg chg="mod">
          <ac:chgData name="Hannah" userId="4e794368-14a7-44be-9e65-3d0666a891a0" providerId="ADAL" clId="{A1075D0C-2ADF-4D98-B7E4-5F602BCBE049}" dt="2020-10-08T14:12:11.584" v="3605" actId="20577"/>
          <ac:spMkLst>
            <pc:docMk/>
            <pc:sldMk cId="3121577841" sldId="648"/>
            <ac:spMk id="2" creationId="{80135F32-1D9C-40B5-9D56-E069633A2D24}"/>
          </ac:spMkLst>
        </pc:spChg>
        <pc:spChg chg="del">
          <ac:chgData name="Hannah" userId="4e794368-14a7-44be-9e65-3d0666a891a0" providerId="ADAL" clId="{A1075D0C-2ADF-4D98-B7E4-5F602BCBE049}" dt="2020-10-08T14:09:27.008" v="3474" actId="931"/>
          <ac:spMkLst>
            <pc:docMk/>
            <pc:sldMk cId="3121577841" sldId="648"/>
            <ac:spMk id="3" creationId="{A3DA16A3-DC88-4AB3-B336-0641CD865EB5}"/>
          </ac:spMkLst>
        </pc:spChg>
        <pc:spChg chg="mod">
          <ac:chgData name="Hannah" userId="4e794368-14a7-44be-9e65-3d0666a891a0" providerId="ADAL" clId="{A1075D0C-2ADF-4D98-B7E4-5F602BCBE049}" dt="2020-10-08T14:15:03.614" v="3799" actId="27636"/>
          <ac:spMkLst>
            <pc:docMk/>
            <pc:sldMk cId="3121577841" sldId="648"/>
            <ac:spMk id="4" creationId="{AA1B0A66-AA60-4E4C-97EA-6EE965DB69A5}"/>
          </ac:spMkLst>
        </pc:spChg>
        <pc:spChg chg="add del mod">
          <ac:chgData name="Hannah" userId="4e794368-14a7-44be-9e65-3d0666a891a0" providerId="ADAL" clId="{A1075D0C-2ADF-4D98-B7E4-5F602BCBE049}" dt="2020-10-08T14:09:45.550" v="3479"/>
          <ac:spMkLst>
            <pc:docMk/>
            <pc:sldMk cId="3121577841" sldId="648"/>
            <ac:spMk id="7" creationId="{B05DFA0F-3303-4D72-9B52-F8AC93A9CE74}"/>
          </ac:spMkLst>
        </pc:spChg>
        <pc:spChg chg="add del mod">
          <ac:chgData name="Hannah" userId="4e794368-14a7-44be-9e65-3d0666a891a0" providerId="ADAL" clId="{A1075D0C-2ADF-4D98-B7E4-5F602BCBE049}" dt="2020-10-08T14:11:18.143" v="3552" actId="478"/>
          <ac:spMkLst>
            <pc:docMk/>
            <pc:sldMk cId="3121577841" sldId="648"/>
            <ac:spMk id="8" creationId="{23EE6622-F599-4CC4-9EFF-F3AD58F135B6}"/>
          </ac:spMkLst>
        </pc:spChg>
        <pc:spChg chg="add del mod">
          <ac:chgData name="Hannah" userId="4e794368-14a7-44be-9e65-3d0666a891a0" providerId="ADAL" clId="{A1075D0C-2ADF-4D98-B7E4-5F602BCBE049}" dt="2020-10-08T14:11:16.163" v="3550" actId="478"/>
          <ac:spMkLst>
            <pc:docMk/>
            <pc:sldMk cId="3121577841" sldId="648"/>
            <ac:spMk id="12" creationId="{CA1B897B-F51D-4A50-9381-6CC895A55526}"/>
          </ac:spMkLst>
        </pc:spChg>
        <pc:spChg chg="add mod">
          <ac:chgData name="Hannah" userId="4e794368-14a7-44be-9e65-3d0666a891a0" providerId="ADAL" clId="{A1075D0C-2ADF-4D98-B7E4-5F602BCBE049}" dt="2020-10-08T14:12:00.111" v="3591" actId="14100"/>
          <ac:spMkLst>
            <pc:docMk/>
            <pc:sldMk cId="3121577841" sldId="648"/>
            <ac:spMk id="14" creationId="{C153F302-56D9-4FD0-A420-8017D25789CB}"/>
          </ac:spMkLst>
        </pc:spChg>
        <pc:picChg chg="add del mod">
          <ac:chgData name="Hannah" userId="4e794368-14a7-44be-9e65-3d0666a891a0" providerId="ADAL" clId="{A1075D0C-2ADF-4D98-B7E4-5F602BCBE049}" dt="2020-10-08T14:11:14.589" v="3548" actId="478"/>
          <ac:picMkLst>
            <pc:docMk/>
            <pc:sldMk cId="3121577841" sldId="648"/>
            <ac:picMk id="6" creationId="{05DBB4B2-C7E2-4C4B-8AD2-FBA00FECF651}"/>
          </ac:picMkLst>
        </pc:picChg>
        <pc:picChg chg="add del">
          <ac:chgData name="Hannah" userId="4e794368-14a7-44be-9e65-3d0666a891a0" providerId="ADAL" clId="{A1075D0C-2ADF-4D98-B7E4-5F602BCBE049}" dt="2020-10-08T14:11:11.810" v="3547" actId="478"/>
          <ac:picMkLst>
            <pc:docMk/>
            <pc:sldMk cId="3121577841" sldId="648"/>
            <ac:picMk id="10" creationId="{27936833-53E6-4D80-92E6-F09449C2A0E9}"/>
          </ac:picMkLst>
        </pc:picChg>
      </pc:sldChg>
      <pc:sldChg chg="modSp add mod modAnim">
        <pc:chgData name="Hannah" userId="4e794368-14a7-44be-9e65-3d0666a891a0" providerId="ADAL" clId="{A1075D0C-2ADF-4D98-B7E4-5F602BCBE049}" dt="2020-10-08T14:38:54.333" v="4683"/>
        <pc:sldMkLst>
          <pc:docMk/>
          <pc:sldMk cId="1372549495" sldId="649"/>
        </pc:sldMkLst>
        <pc:spChg chg="mod">
          <ac:chgData name="Hannah" userId="4e794368-14a7-44be-9e65-3d0666a891a0" providerId="ADAL" clId="{A1075D0C-2ADF-4D98-B7E4-5F602BCBE049}" dt="2020-10-08T14:16:36.891" v="3940" actId="6549"/>
          <ac:spMkLst>
            <pc:docMk/>
            <pc:sldMk cId="1372549495" sldId="649"/>
            <ac:spMk id="4" creationId="{AA1B0A66-AA60-4E4C-97EA-6EE965DB69A5}"/>
          </ac:spMkLst>
        </pc:spChg>
      </pc:sldChg>
      <pc:sldChg chg="modSp add modAnim">
        <pc:chgData name="Hannah" userId="4e794368-14a7-44be-9e65-3d0666a891a0" providerId="ADAL" clId="{A1075D0C-2ADF-4D98-B7E4-5F602BCBE049}" dt="2020-10-08T14:21:38.193" v="4140" actId="20577"/>
        <pc:sldMkLst>
          <pc:docMk/>
          <pc:sldMk cId="3656243534" sldId="650"/>
        </pc:sldMkLst>
        <pc:spChg chg="mod">
          <ac:chgData name="Hannah" userId="4e794368-14a7-44be-9e65-3d0666a891a0" providerId="ADAL" clId="{A1075D0C-2ADF-4D98-B7E4-5F602BCBE049}" dt="2020-10-08T14:21:38.193" v="4140" actId="20577"/>
          <ac:spMkLst>
            <pc:docMk/>
            <pc:sldMk cId="3656243534" sldId="650"/>
            <ac:spMk id="2" creationId="{13DDCF68-75D6-465C-81C4-3A00602272C3}"/>
          </ac:spMkLst>
        </pc:spChg>
      </pc:sldChg>
      <pc:sldChg chg="addSp delSp modSp add mod modAnim">
        <pc:chgData name="Hannah" userId="4e794368-14a7-44be-9e65-3d0666a891a0" providerId="ADAL" clId="{A1075D0C-2ADF-4D98-B7E4-5F602BCBE049}" dt="2020-10-08T14:22:25.057" v="4152" actId="6549"/>
        <pc:sldMkLst>
          <pc:docMk/>
          <pc:sldMk cId="2585528265" sldId="651"/>
        </pc:sldMkLst>
        <pc:spChg chg="mod">
          <ac:chgData name="Hannah" userId="4e794368-14a7-44be-9e65-3d0666a891a0" providerId="ADAL" clId="{A1075D0C-2ADF-4D98-B7E4-5F602BCBE049}" dt="2020-10-08T14:22:25.057" v="4152" actId="6549"/>
          <ac:spMkLst>
            <pc:docMk/>
            <pc:sldMk cId="2585528265" sldId="651"/>
            <ac:spMk id="2" creationId="{13DDCF68-75D6-465C-81C4-3A00602272C3}"/>
          </ac:spMkLst>
        </pc:spChg>
        <pc:spChg chg="add del">
          <ac:chgData name="Hannah" userId="4e794368-14a7-44be-9e65-3d0666a891a0" providerId="ADAL" clId="{A1075D0C-2ADF-4D98-B7E4-5F602BCBE049}" dt="2020-10-08T14:22:15.110" v="4150" actId="22"/>
          <ac:spMkLst>
            <pc:docMk/>
            <pc:sldMk cId="2585528265" sldId="651"/>
            <ac:spMk id="10" creationId="{203220A0-366C-44A6-A471-2D61B10C7895}"/>
          </ac:spMkLst>
        </pc:spChg>
      </pc:sldChg>
      <pc:sldChg chg="modSp add modAnim">
        <pc:chgData name="Hannah" userId="4e794368-14a7-44be-9e65-3d0666a891a0" providerId="ADAL" clId="{A1075D0C-2ADF-4D98-B7E4-5F602BCBE049}" dt="2020-10-08T14:24:38.320" v="4226" actId="20577"/>
        <pc:sldMkLst>
          <pc:docMk/>
          <pc:sldMk cId="3911454704" sldId="652"/>
        </pc:sldMkLst>
        <pc:spChg chg="mod">
          <ac:chgData name="Hannah" userId="4e794368-14a7-44be-9e65-3d0666a891a0" providerId="ADAL" clId="{A1075D0C-2ADF-4D98-B7E4-5F602BCBE049}" dt="2020-10-08T14:24:38.320" v="4226" actId="20577"/>
          <ac:spMkLst>
            <pc:docMk/>
            <pc:sldMk cId="3911454704" sldId="652"/>
            <ac:spMk id="2" creationId="{13DDCF68-75D6-465C-81C4-3A00602272C3}"/>
          </ac:spMkLst>
        </pc:spChg>
      </pc:sldChg>
      <pc:sldChg chg="modSp add mod modAnim">
        <pc:chgData name="Hannah" userId="4e794368-14a7-44be-9e65-3d0666a891a0" providerId="ADAL" clId="{A1075D0C-2ADF-4D98-B7E4-5F602BCBE049}" dt="2020-10-08T14:23:45.290" v="4195"/>
        <pc:sldMkLst>
          <pc:docMk/>
          <pc:sldMk cId="2900882126" sldId="653"/>
        </pc:sldMkLst>
        <pc:spChg chg="mod">
          <ac:chgData name="Hannah" userId="4e794368-14a7-44be-9e65-3d0666a891a0" providerId="ADAL" clId="{A1075D0C-2ADF-4D98-B7E4-5F602BCBE049}" dt="2020-10-08T14:23:24.525" v="4193" actId="20577"/>
          <ac:spMkLst>
            <pc:docMk/>
            <pc:sldMk cId="2900882126" sldId="653"/>
            <ac:spMk id="2" creationId="{13DDCF68-75D6-465C-81C4-3A00602272C3}"/>
          </ac:spMkLst>
        </pc:spChg>
      </pc:sldChg>
      <pc:sldChg chg="addSp delSp add del setBg delDesignElem">
        <pc:chgData name="Hannah" userId="4e794368-14a7-44be-9e65-3d0666a891a0" providerId="ADAL" clId="{A1075D0C-2ADF-4D98-B7E4-5F602BCBE049}" dt="2020-10-08T14:26:26.552" v="4229"/>
        <pc:sldMkLst>
          <pc:docMk/>
          <pc:sldMk cId="1755866708" sldId="654"/>
        </pc:sldMkLst>
        <pc:spChg chg="add del">
          <ac:chgData name="Hannah" userId="4e794368-14a7-44be-9e65-3d0666a891a0" providerId="ADAL" clId="{A1075D0C-2ADF-4D98-B7E4-5F602BCBE049}" dt="2020-10-08T14:26:26.552" v="4229"/>
          <ac:spMkLst>
            <pc:docMk/>
            <pc:sldMk cId="1755866708" sldId="654"/>
            <ac:spMk id="16" creationId="{1A6D86F0-98E0-4468-9315-41BF7B0F2E68}"/>
          </ac:spMkLst>
        </pc:spChg>
        <pc:spChg chg="add del">
          <ac:chgData name="Hannah" userId="4e794368-14a7-44be-9e65-3d0666a891a0" providerId="ADAL" clId="{A1075D0C-2ADF-4D98-B7E4-5F602BCBE049}" dt="2020-10-08T14:26:26.552" v="4229"/>
          <ac:spMkLst>
            <pc:docMk/>
            <pc:sldMk cId="1755866708" sldId="654"/>
            <ac:spMk id="17" creationId="{CE957058-57AD-46A9-BAE9-7145CB3504F9}"/>
          </ac:spMkLst>
        </pc:spChg>
      </pc:sldChg>
      <pc:sldChg chg="modSp add modAnim">
        <pc:chgData name="Hannah" userId="4e794368-14a7-44be-9e65-3d0666a891a0" providerId="ADAL" clId="{A1075D0C-2ADF-4D98-B7E4-5F602BCBE049}" dt="2020-10-08T14:26:50.764" v="4244" actId="20577"/>
        <pc:sldMkLst>
          <pc:docMk/>
          <pc:sldMk cId="3802056341" sldId="654"/>
        </pc:sldMkLst>
        <pc:spChg chg="mod">
          <ac:chgData name="Hannah" userId="4e794368-14a7-44be-9e65-3d0666a891a0" providerId="ADAL" clId="{A1075D0C-2ADF-4D98-B7E4-5F602BCBE049}" dt="2020-10-08T14:26:50.764" v="4244" actId="20577"/>
          <ac:spMkLst>
            <pc:docMk/>
            <pc:sldMk cId="3802056341" sldId="654"/>
            <ac:spMk id="3" creationId="{8EB28912-D815-487D-B472-110D300614C3}"/>
          </ac:spMkLst>
        </pc:spChg>
      </pc:sldChg>
      <pc:sldChg chg="delSp modSp new mod modClrScheme modAnim chgLayout">
        <pc:chgData name="Hannah" userId="4e794368-14a7-44be-9e65-3d0666a891a0" providerId="ADAL" clId="{A1075D0C-2ADF-4D98-B7E4-5F602BCBE049}" dt="2020-10-08T14:42:43.260" v="5165"/>
        <pc:sldMkLst>
          <pc:docMk/>
          <pc:sldMk cId="3143392368" sldId="655"/>
        </pc:sldMkLst>
        <pc:spChg chg="mod ord">
          <ac:chgData name="Hannah" userId="4e794368-14a7-44be-9e65-3d0666a891a0" providerId="ADAL" clId="{A1075D0C-2ADF-4D98-B7E4-5F602BCBE049}" dt="2020-10-08T14:40:08.738" v="4830" actId="700"/>
          <ac:spMkLst>
            <pc:docMk/>
            <pc:sldMk cId="3143392368" sldId="655"/>
            <ac:spMk id="2" creationId="{AB9F982C-55BE-4884-9A7E-0BFAA8F7F2D4}"/>
          </ac:spMkLst>
        </pc:spChg>
        <pc:spChg chg="del">
          <ac:chgData name="Hannah" userId="4e794368-14a7-44be-9e65-3d0666a891a0" providerId="ADAL" clId="{A1075D0C-2ADF-4D98-B7E4-5F602BCBE049}" dt="2020-10-08T14:40:08.738" v="4830" actId="700"/>
          <ac:spMkLst>
            <pc:docMk/>
            <pc:sldMk cId="3143392368" sldId="655"/>
            <ac:spMk id="3" creationId="{C855C080-71F7-4EC0-8EBE-7806AC3DA2EB}"/>
          </ac:spMkLst>
        </pc:spChg>
        <pc:spChg chg="mod ord">
          <ac:chgData name="Hannah" userId="4e794368-14a7-44be-9e65-3d0666a891a0" providerId="ADAL" clId="{A1075D0C-2ADF-4D98-B7E4-5F602BCBE049}" dt="2020-10-08T14:42:30.903" v="5161" actId="20577"/>
          <ac:spMkLst>
            <pc:docMk/>
            <pc:sldMk cId="3143392368" sldId="655"/>
            <ac:spMk id="4" creationId="{A886F5A6-2B13-4206-AE53-10EEE62229FA}"/>
          </ac:spMkLst>
        </pc:spChg>
      </pc:sldChg>
      <pc:sldChg chg="modSp new mod">
        <pc:chgData name="Hannah" userId="4e794368-14a7-44be-9e65-3d0666a891a0" providerId="ADAL" clId="{A1075D0C-2ADF-4D98-B7E4-5F602BCBE049}" dt="2020-10-08T14:28:01.508" v="4291" actId="20577"/>
        <pc:sldMkLst>
          <pc:docMk/>
          <pc:sldMk cId="1688166281" sldId="656"/>
        </pc:sldMkLst>
        <pc:spChg chg="mod">
          <ac:chgData name="Hannah" userId="4e794368-14a7-44be-9e65-3d0666a891a0" providerId="ADAL" clId="{A1075D0C-2ADF-4D98-B7E4-5F602BCBE049}" dt="2020-10-08T14:28:01.508" v="4291" actId="20577"/>
          <ac:spMkLst>
            <pc:docMk/>
            <pc:sldMk cId="1688166281" sldId="656"/>
            <ac:spMk id="2" creationId="{51CC06FD-EA02-4EE1-8147-78520DBAC821}"/>
          </ac:spMkLst>
        </pc:spChg>
      </pc:sldChg>
      <pc:sldChg chg="modSp new mod">
        <pc:chgData name="Hannah" userId="4e794368-14a7-44be-9e65-3d0666a891a0" providerId="ADAL" clId="{A1075D0C-2ADF-4D98-B7E4-5F602BCBE049}" dt="2020-10-08T14:28:15.254" v="4306" actId="20577"/>
        <pc:sldMkLst>
          <pc:docMk/>
          <pc:sldMk cId="2701908936" sldId="657"/>
        </pc:sldMkLst>
        <pc:spChg chg="mod">
          <ac:chgData name="Hannah" userId="4e794368-14a7-44be-9e65-3d0666a891a0" providerId="ADAL" clId="{A1075D0C-2ADF-4D98-B7E4-5F602BCBE049}" dt="2020-10-08T14:28:15.254" v="4306" actId="20577"/>
          <ac:spMkLst>
            <pc:docMk/>
            <pc:sldMk cId="2701908936" sldId="657"/>
            <ac:spMk id="2" creationId="{49CBFC87-A681-4953-A20E-B3BA5CD5352D}"/>
          </ac:spMkLst>
        </pc:spChg>
      </pc:sldChg>
      <pc:sldChg chg="modSp new mod">
        <pc:chgData name="Hannah" userId="4e794368-14a7-44be-9e65-3d0666a891a0" providerId="ADAL" clId="{A1075D0C-2ADF-4D98-B7E4-5F602BCBE049}" dt="2020-10-08T14:28:36.358" v="4308"/>
        <pc:sldMkLst>
          <pc:docMk/>
          <pc:sldMk cId="2651202090" sldId="658"/>
        </pc:sldMkLst>
        <pc:spChg chg="mod">
          <ac:chgData name="Hannah" userId="4e794368-14a7-44be-9e65-3d0666a891a0" providerId="ADAL" clId="{A1075D0C-2ADF-4D98-B7E4-5F602BCBE049}" dt="2020-10-08T14:28:36.358" v="4308"/>
          <ac:spMkLst>
            <pc:docMk/>
            <pc:sldMk cId="2651202090" sldId="658"/>
            <ac:spMk id="2" creationId="{5C07BC40-84D4-4863-B986-F420E7A7E7AE}"/>
          </ac:spMkLst>
        </pc:spChg>
      </pc:sldChg>
      <pc:sldChg chg="modSp new mod">
        <pc:chgData name="Hannah" userId="4e794368-14a7-44be-9e65-3d0666a891a0" providerId="ADAL" clId="{A1075D0C-2ADF-4D98-B7E4-5F602BCBE049}" dt="2020-10-08T14:28:42.175" v="4322" actId="20577"/>
        <pc:sldMkLst>
          <pc:docMk/>
          <pc:sldMk cId="2726833568" sldId="659"/>
        </pc:sldMkLst>
        <pc:spChg chg="mod">
          <ac:chgData name="Hannah" userId="4e794368-14a7-44be-9e65-3d0666a891a0" providerId="ADAL" clId="{A1075D0C-2ADF-4D98-B7E4-5F602BCBE049}" dt="2020-10-08T14:28:42.175" v="4322" actId="20577"/>
          <ac:spMkLst>
            <pc:docMk/>
            <pc:sldMk cId="2726833568" sldId="659"/>
            <ac:spMk id="2" creationId="{4589D1AB-BE2F-45EA-8D7E-073380C7C11B}"/>
          </ac:spMkLst>
        </pc:spChg>
      </pc:sldChg>
      <pc:sldChg chg="modSp new mod">
        <pc:chgData name="Hannah" userId="4e794368-14a7-44be-9e65-3d0666a891a0" providerId="ADAL" clId="{A1075D0C-2ADF-4D98-B7E4-5F602BCBE049}" dt="2020-10-08T14:28:51.403" v="4341" actId="20577"/>
        <pc:sldMkLst>
          <pc:docMk/>
          <pc:sldMk cId="3146887158" sldId="660"/>
        </pc:sldMkLst>
        <pc:spChg chg="mod">
          <ac:chgData name="Hannah" userId="4e794368-14a7-44be-9e65-3d0666a891a0" providerId="ADAL" clId="{A1075D0C-2ADF-4D98-B7E4-5F602BCBE049}" dt="2020-10-08T14:28:51.403" v="4341" actId="20577"/>
          <ac:spMkLst>
            <pc:docMk/>
            <pc:sldMk cId="3146887158" sldId="660"/>
            <ac:spMk id="2" creationId="{46DB9B34-E5F7-4394-8838-DDA36A7EEE01}"/>
          </ac:spMkLst>
        </pc:spChg>
      </pc:sldChg>
      <pc:sldChg chg="modSp new mod">
        <pc:chgData name="Hannah" userId="4e794368-14a7-44be-9e65-3d0666a891a0" providerId="ADAL" clId="{A1075D0C-2ADF-4D98-B7E4-5F602BCBE049}" dt="2020-10-08T14:29:07.280" v="4384" actId="20577"/>
        <pc:sldMkLst>
          <pc:docMk/>
          <pc:sldMk cId="197593903" sldId="661"/>
        </pc:sldMkLst>
        <pc:spChg chg="mod">
          <ac:chgData name="Hannah" userId="4e794368-14a7-44be-9e65-3d0666a891a0" providerId="ADAL" clId="{A1075D0C-2ADF-4D98-B7E4-5F602BCBE049}" dt="2020-10-08T14:29:07.280" v="4384" actId="20577"/>
          <ac:spMkLst>
            <pc:docMk/>
            <pc:sldMk cId="197593903" sldId="661"/>
            <ac:spMk id="2" creationId="{47477137-7D88-4CFA-A2A0-FAB6333913CA}"/>
          </ac:spMkLst>
        </pc:spChg>
      </pc:sldChg>
      <pc:sldChg chg="modSp new mod">
        <pc:chgData name="Hannah" userId="4e794368-14a7-44be-9e65-3d0666a891a0" providerId="ADAL" clId="{A1075D0C-2ADF-4D98-B7E4-5F602BCBE049}" dt="2020-10-08T14:29:16.052" v="4408" actId="20577"/>
        <pc:sldMkLst>
          <pc:docMk/>
          <pc:sldMk cId="3066254641" sldId="662"/>
        </pc:sldMkLst>
        <pc:spChg chg="mod">
          <ac:chgData name="Hannah" userId="4e794368-14a7-44be-9e65-3d0666a891a0" providerId="ADAL" clId="{A1075D0C-2ADF-4D98-B7E4-5F602BCBE049}" dt="2020-10-08T14:29:16.052" v="4408" actId="20577"/>
          <ac:spMkLst>
            <pc:docMk/>
            <pc:sldMk cId="3066254641" sldId="662"/>
            <ac:spMk id="2" creationId="{D62B3C2A-E188-4399-A4AE-363693E06CC0}"/>
          </ac:spMkLst>
        </pc:spChg>
      </pc:sldChg>
      <pc:sldChg chg="addSp delSp modSp new mod">
        <pc:chgData name="Hannah" userId="4e794368-14a7-44be-9e65-3d0666a891a0" providerId="ADAL" clId="{A1075D0C-2ADF-4D98-B7E4-5F602BCBE049}" dt="2020-10-08T14:37:12.219" v="4625" actId="1036"/>
        <pc:sldMkLst>
          <pc:docMk/>
          <pc:sldMk cId="895126496" sldId="663"/>
        </pc:sldMkLst>
        <pc:picChg chg="add del mod modCrop">
          <ac:chgData name="Hannah" userId="4e794368-14a7-44be-9e65-3d0666a891a0" providerId="ADAL" clId="{A1075D0C-2ADF-4D98-B7E4-5F602BCBE049}" dt="2020-10-08T14:33:17.720" v="4495" actId="478"/>
          <ac:picMkLst>
            <pc:docMk/>
            <pc:sldMk cId="895126496" sldId="663"/>
            <ac:picMk id="3" creationId="{8FD037F8-6058-4E52-9988-07CC6300EBC5}"/>
          </ac:picMkLst>
        </pc:picChg>
        <pc:picChg chg="add mod modCrop">
          <ac:chgData name="Hannah" userId="4e794368-14a7-44be-9e65-3d0666a891a0" providerId="ADAL" clId="{A1075D0C-2ADF-4D98-B7E4-5F602BCBE049}" dt="2020-10-08T14:37:12.219" v="4625" actId="1036"/>
          <ac:picMkLst>
            <pc:docMk/>
            <pc:sldMk cId="895126496" sldId="663"/>
            <ac:picMk id="5" creationId="{A4684842-C9DA-4F5E-A2D0-739D419955EB}"/>
          </ac:picMkLst>
        </pc:picChg>
      </pc:sldChg>
      <pc:sldChg chg="addSp delSp modSp add mod">
        <pc:chgData name="Hannah" userId="4e794368-14a7-44be-9e65-3d0666a891a0" providerId="ADAL" clId="{A1075D0C-2ADF-4D98-B7E4-5F602BCBE049}" dt="2020-10-08T14:37:18.956" v="4628" actId="1035"/>
        <pc:sldMkLst>
          <pc:docMk/>
          <pc:sldMk cId="3733488871" sldId="664"/>
        </pc:sldMkLst>
        <pc:picChg chg="add mod modCrop">
          <ac:chgData name="Hannah" userId="4e794368-14a7-44be-9e65-3d0666a891a0" providerId="ADAL" clId="{A1075D0C-2ADF-4D98-B7E4-5F602BCBE049}" dt="2020-10-08T14:37:02.730" v="4604" actId="1036"/>
          <ac:picMkLst>
            <pc:docMk/>
            <pc:sldMk cId="3733488871" sldId="664"/>
            <ac:picMk id="2" creationId="{19E02DF7-A04F-4BE1-9E0B-BBEF882FACA5}"/>
          </ac:picMkLst>
        </pc:picChg>
        <pc:picChg chg="del mod">
          <ac:chgData name="Hannah" userId="4e794368-14a7-44be-9e65-3d0666a891a0" providerId="ADAL" clId="{A1075D0C-2ADF-4D98-B7E4-5F602BCBE049}" dt="2020-10-08T14:33:28.906" v="4527" actId="478"/>
          <ac:picMkLst>
            <pc:docMk/>
            <pc:sldMk cId="3733488871" sldId="664"/>
            <ac:picMk id="3" creationId="{8FD037F8-6058-4E52-9988-07CC6300EBC5}"/>
          </ac:picMkLst>
        </pc:picChg>
        <pc:picChg chg="del mod modCrop">
          <ac:chgData name="Hannah" userId="4e794368-14a7-44be-9e65-3d0666a891a0" providerId="ADAL" clId="{A1075D0C-2ADF-4D98-B7E4-5F602BCBE049}" dt="2020-10-08T14:33:37.802" v="4529" actId="478"/>
          <ac:picMkLst>
            <pc:docMk/>
            <pc:sldMk cId="3733488871" sldId="664"/>
            <ac:picMk id="5" creationId="{A4684842-C9DA-4F5E-A2D0-739D419955EB}"/>
          </ac:picMkLst>
        </pc:picChg>
        <pc:picChg chg="add mod modCrop">
          <ac:chgData name="Hannah" userId="4e794368-14a7-44be-9e65-3d0666a891a0" providerId="ADAL" clId="{A1075D0C-2ADF-4D98-B7E4-5F602BCBE049}" dt="2020-10-08T14:37:18.956" v="4628" actId="1035"/>
          <ac:picMkLst>
            <pc:docMk/>
            <pc:sldMk cId="3733488871" sldId="664"/>
            <ac:picMk id="7" creationId="{3D22F022-6C23-4327-98A1-684BF724A686}"/>
          </ac:picMkLst>
        </pc:picChg>
      </pc:sldChg>
      <pc:sldChg chg="addSp delSp modSp add mod">
        <pc:chgData name="Hannah" userId="4e794368-14a7-44be-9e65-3d0666a891a0" providerId="ADAL" clId="{A1075D0C-2ADF-4D98-B7E4-5F602BCBE049}" dt="2020-10-08T14:37:34.972" v="4653" actId="1035"/>
        <pc:sldMkLst>
          <pc:docMk/>
          <pc:sldMk cId="2414872754" sldId="665"/>
        </pc:sldMkLst>
        <pc:picChg chg="mod">
          <ac:chgData name="Hannah" userId="4e794368-14a7-44be-9e65-3d0666a891a0" providerId="ADAL" clId="{A1075D0C-2ADF-4D98-B7E4-5F602BCBE049}" dt="2020-10-08T14:37:31.711" v="4649" actId="1036"/>
          <ac:picMkLst>
            <pc:docMk/>
            <pc:sldMk cId="2414872754" sldId="665"/>
            <ac:picMk id="2" creationId="{19E02DF7-A04F-4BE1-9E0B-BBEF882FACA5}"/>
          </ac:picMkLst>
        </pc:picChg>
        <pc:picChg chg="add mod modCrop">
          <ac:chgData name="Hannah" userId="4e794368-14a7-44be-9e65-3d0666a891a0" providerId="ADAL" clId="{A1075D0C-2ADF-4D98-B7E4-5F602BCBE049}" dt="2020-10-08T14:37:34.972" v="4653" actId="1035"/>
          <ac:picMkLst>
            <pc:docMk/>
            <pc:sldMk cId="2414872754" sldId="665"/>
            <ac:picMk id="4" creationId="{47B9CD74-9686-446C-B727-F78836CC7843}"/>
          </ac:picMkLst>
        </pc:picChg>
        <pc:picChg chg="del">
          <ac:chgData name="Hannah" userId="4e794368-14a7-44be-9e65-3d0666a891a0" providerId="ADAL" clId="{A1075D0C-2ADF-4D98-B7E4-5F602BCBE049}" dt="2020-10-08T14:34:35.131" v="4560" actId="478"/>
          <ac:picMkLst>
            <pc:docMk/>
            <pc:sldMk cId="2414872754" sldId="665"/>
            <ac:picMk id="7" creationId="{3D22F022-6C23-4327-98A1-684BF724A686}"/>
          </ac:picMkLst>
        </pc:picChg>
      </pc:sldChg>
      <pc:sldChg chg="addSp delSp modSp add mod">
        <pc:chgData name="Hannah" userId="4e794368-14a7-44be-9e65-3d0666a891a0" providerId="ADAL" clId="{A1075D0C-2ADF-4D98-B7E4-5F602BCBE049}" dt="2020-10-08T14:37:51.776" v="4677" actId="1035"/>
        <pc:sldMkLst>
          <pc:docMk/>
          <pc:sldMk cId="4272240588" sldId="666"/>
        </pc:sldMkLst>
        <pc:picChg chg="mod">
          <ac:chgData name="Hannah" userId="4e794368-14a7-44be-9e65-3d0666a891a0" providerId="ADAL" clId="{A1075D0C-2ADF-4D98-B7E4-5F602BCBE049}" dt="2020-10-08T14:37:46.171" v="4674" actId="1036"/>
          <ac:picMkLst>
            <pc:docMk/>
            <pc:sldMk cId="4272240588" sldId="666"/>
            <ac:picMk id="2" creationId="{19E02DF7-A04F-4BE1-9E0B-BBEF882FACA5}"/>
          </ac:picMkLst>
        </pc:picChg>
        <pc:picChg chg="del">
          <ac:chgData name="Hannah" userId="4e794368-14a7-44be-9e65-3d0666a891a0" providerId="ADAL" clId="{A1075D0C-2ADF-4D98-B7E4-5F602BCBE049}" dt="2020-10-08T14:35:14.842" v="4572" actId="478"/>
          <ac:picMkLst>
            <pc:docMk/>
            <pc:sldMk cId="4272240588" sldId="666"/>
            <ac:picMk id="4" creationId="{47B9CD74-9686-446C-B727-F78836CC7843}"/>
          </ac:picMkLst>
        </pc:picChg>
        <pc:picChg chg="add mod modCrop">
          <ac:chgData name="Hannah" userId="4e794368-14a7-44be-9e65-3d0666a891a0" providerId="ADAL" clId="{A1075D0C-2ADF-4D98-B7E4-5F602BCBE049}" dt="2020-10-08T14:37:51.776" v="4677" actId="1035"/>
          <ac:picMkLst>
            <pc:docMk/>
            <pc:sldMk cId="4272240588" sldId="666"/>
            <ac:picMk id="5" creationId="{7A9BE33A-9E6F-4C8D-B13A-0E22AF3B8722}"/>
          </ac:picMkLst>
        </pc:picChg>
      </pc:sldChg>
      <pc:sldChg chg="modSp add mod modAnim">
        <pc:chgData name="Hannah" userId="4e794368-14a7-44be-9e65-3d0666a891a0" providerId="ADAL" clId="{A1075D0C-2ADF-4D98-B7E4-5F602BCBE049}" dt="2020-10-08T14:49:18.196" v="5205" actId="6549"/>
        <pc:sldMkLst>
          <pc:docMk/>
          <pc:sldMk cId="2782567084" sldId="667"/>
        </pc:sldMkLst>
        <pc:spChg chg="mod">
          <ac:chgData name="Hannah" userId="4e794368-14a7-44be-9e65-3d0666a891a0" providerId="ADAL" clId="{A1075D0C-2ADF-4D98-B7E4-5F602BCBE049}" dt="2020-10-08T14:49:18.196" v="5205" actId="6549"/>
          <ac:spMkLst>
            <pc:docMk/>
            <pc:sldMk cId="2782567084" sldId="667"/>
            <ac:spMk id="2" creationId="{13DDCF68-75D6-465C-81C4-3A00602272C3}"/>
          </ac:spMkLst>
        </pc:spChg>
      </pc:sldChg>
      <pc:sldChg chg="modSp add mod modAnim">
        <pc:chgData name="Hannah" userId="4e794368-14a7-44be-9e65-3d0666a891a0" providerId="ADAL" clId="{A1075D0C-2ADF-4D98-B7E4-5F602BCBE049}" dt="2020-10-08T14:52:05.377" v="5348" actId="313"/>
        <pc:sldMkLst>
          <pc:docMk/>
          <pc:sldMk cId="1515608796" sldId="668"/>
        </pc:sldMkLst>
        <pc:spChg chg="mod">
          <ac:chgData name="Hannah" userId="4e794368-14a7-44be-9e65-3d0666a891a0" providerId="ADAL" clId="{A1075D0C-2ADF-4D98-B7E4-5F602BCBE049}" dt="2020-10-08T14:52:05.377" v="5348" actId="313"/>
          <ac:spMkLst>
            <pc:docMk/>
            <pc:sldMk cId="1515608796" sldId="668"/>
            <ac:spMk id="2" creationId="{13DDCF68-75D6-465C-81C4-3A00602272C3}"/>
          </ac:spMkLst>
        </pc:spChg>
      </pc:sldChg>
      <pc:sldChg chg="modSp add modAnim">
        <pc:chgData name="Hannah" userId="4e794368-14a7-44be-9e65-3d0666a891a0" providerId="ADAL" clId="{A1075D0C-2ADF-4D98-B7E4-5F602BCBE049}" dt="2020-10-08T14:53:23.552" v="5413" actId="20577"/>
        <pc:sldMkLst>
          <pc:docMk/>
          <pc:sldMk cId="3657474761" sldId="669"/>
        </pc:sldMkLst>
        <pc:spChg chg="mod">
          <ac:chgData name="Hannah" userId="4e794368-14a7-44be-9e65-3d0666a891a0" providerId="ADAL" clId="{A1075D0C-2ADF-4D98-B7E4-5F602BCBE049}" dt="2020-10-08T14:53:23.552" v="5413" actId="20577"/>
          <ac:spMkLst>
            <pc:docMk/>
            <pc:sldMk cId="3657474761" sldId="669"/>
            <ac:spMk id="2" creationId="{13DDCF68-75D6-465C-81C4-3A00602272C3}"/>
          </ac:spMkLst>
        </pc:spChg>
      </pc:sldChg>
      <pc:sldChg chg="modSp add mod modAnim">
        <pc:chgData name="Hannah" userId="4e794368-14a7-44be-9e65-3d0666a891a0" providerId="ADAL" clId="{A1075D0C-2ADF-4D98-B7E4-5F602BCBE049}" dt="2020-10-08T14:54:20.959" v="5444" actId="20577"/>
        <pc:sldMkLst>
          <pc:docMk/>
          <pc:sldMk cId="1404488931" sldId="670"/>
        </pc:sldMkLst>
        <pc:spChg chg="mod">
          <ac:chgData name="Hannah" userId="4e794368-14a7-44be-9e65-3d0666a891a0" providerId="ADAL" clId="{A1075D0C-2ADF-4D98-B7E4-5F602BCBE049}" dt="2020-10-08T14:54:20.959" v="5444" actId="20577"/>
          <ac:spMkLst>
            <pc:docMk/>
            <pc:sldMk cId="1404488931" sldId="670"/>
            <ac:spMk id="3" creationId="{8EB28912-D815-487D-B472-110D300614C3}"/>
          </ac:spMkLst>
        </pc:spChg>
      </pc:sldChg>
      <pc:sldChg chg="modSp new mod">
        <pc:chgData name="Hannah" userId="4e794368-14a7-44be-9e65-3d0666a891a0" providerId="ADAL" clId="{A1075D0C-2ADF-4D98-B7E4-5F602BCBE049}" dt="2020-10-08T14:54:35.700" v="5466" actId="20577"/>
        <pc:sldMkLst>
          <pc:docMk/>
          <pc:sldMk cId="2182149773" sldId="671"/>
        </pc:sldMkLst>
        <pc:spChg chg="mod">
          <ac:chgData name="Hannah" userId="4e794368-14a7-44be-9e65-3d0666a891a0" providerId="ADAL" clId="{A1075D0C-2ADF-4D98-B7E4-5F602BCBE049}" dt="2020-10-08T14:54:35.700" v="5466" actId="20577"/>
          <ac:spMkLst>
            <pc:docMk/>
            <pc:sldMk cId="2182149773" sldId="671"/>
            <ac:spMk id="2" creationId="{1A9BA523-BC03-4EFF-8E8F-707B2C0CA979}"/>
          </ac:spMkLst>
        </pc:spChg>
      </pc:sldChg>
      <pc:sldChg chg="modSp new mod">
        <pc:chgData name="Hannah" userId="4e794368-14a7-44be-9e65-3d0666a891a0" providerId="ADAL" clId="{A1075D0C-2ADF-4D98-B7E4-5F602BCBE049}" dt="2020-10-08T14:54:54.238" v="5477" actId="20577"/>
        <pc:sldMkLst>
          <pc:docMk/>
          <pc:sldMk cId="3874343914" sldId="672"/>
        </pc:sldMkLst>
        <pc:spChg chg="mod">
          <ac:chgData name="Hannah" userId="4e794368-14a7-44be-9e65-3d0666a891a0" providerId="ADAL" clId="{A1075D0C-2ADF-4D98-B7E4-5F602BCBE049}" dt="2020-10-08T14:54:54.238" v="5477" actId="20577"/>
          <ac:spMkLst>
            <pc:docMk/>
            <pc:sldMk cId="3874343914" sldId="672"/>
            <ac:spMk id="2" creationId="{04AEF097-D531-4E0F-8831-A917D2EA231D}"/>
          </ac:spMkLst>
        </pc:spChg>
      </pc:sldChg>
      <pc:sldChg chg="modSp new mod">
        <pc:chgData name="Hannah" userId="4e794368-14a7-44be-9e65-3d0666a891a0" providerId="ADAL" clId="{A1075D0C-2ADF-4D98-B7E4-5F602BCBE049}" dt="2020-10-08T14:55:00.992" v="5488" actId="20577"/>
        <pc:sldMkLst>
          <pc:docMk/>
          <pc:sldMk cId="3688563726" sldId="673"/>
        </pc:sldMkLst>
        <pc:spChg chg="mod">
          <ac:chgData name="Hannah" userId="4e794368-14a7-44be-9e65-3d0666a891a0" providerId="ADAL" clId="{A1075D0C-2ADF-4D98-B7E4-5F602BCBE049}" dt="2020-10-08T14:55:00.992" v="5488" actId="20577"/>
          <ac:spMkLst>
            <pc:docMk/>
            <pc:sldMk cId="3688563726" sldId="673"/>
            <ac:spMk id="2" creationId="{B9A94A12-4E65-40A7-A896-5DA3139B178D}"/>
          </ac:spMkLst>
        </pc:spChg>
      </pc:sldChg>
      <pc:sldChg chg="modSp new mod">
        <pc:chgData name="Hannah" userId="4e794368-14a7-44be-9e65-3d0666a891a0" providerId="ADAL" clId="{A1075D0C-2ADF-4D98-B7E4-5F602BCBE049}" dt="2020-10-08T14:55:37.305" v="5513" actId="20577"/>
        <pc:sldMkLst>
          <pc:docMk/>
          <pc:sldMk cId="3469039602" sldId="674"/>
        </pc:sldMkLst>
        <pc:spChg chg="mod">
          <ac:chgData name="Hannah" userId="4e794368-14a7-44be-9e65-3d0666a891a0" providerId="ADAL" clId="{A1075D0C-2ADF-4D98-B7E4-5F602BCBE049}" dt="2020-10-08T14:55:37.305" v="5513" actId="20577"/>
          <ac:spMkLst>
            <pc:docMk/>
            <pc:sldMk cId="3469039602" sldId="674"/>
            <ac:spMk id="2" creationId="{AA6D50AA-2883-4DE8-8EA4-FD0D46FFBA16}"/>
          </ac:spMkLst>
        </pc:spChg>
      </pc:sldChg>
      <pc:sldChg chg="modSp new mod">
        <pc:chgData name="Hannah" userId="4e794368-14a7-44be-9e65-3d0666a891a0" providerId="ADAL" clId="{A1075D0C-2ADF-4D98-B7E4-5F602BCBE049}" dt="2020-10-08T14:55:53.195" v="5552" actId="20577"/>
        <pc:sldMkLst>
          <pc:docMk/>
          <pc:sldMk cId="3580103802" sldId="675"/>
        </pc:sldMkLst>
        <pc:spChg chg="mod">
          <ac:chgData name="Hannah" userId="4e794368-14a7-44be-9e65-3d0666a891a0" providerId="ADAL" clId="{A1075D0C-2ADF-4D98-B7E4-5F602BCBE049}" dt="2020-10-08T14:55:53.195" v="5552" actId="20577"/>
          <ac:spMkLst>
            <pc:docMk/>
            <pc:sldMk cId="3580103802" sldId="675"/>
            <ac:spMk id="2" creationId="{4D5A9E32-321C-4C48-A25A-EA5A3E84C5A3}"/>
          </ac:spMkLst>
        </pc:spChg>
      </pc:sldChg>
      <pc:sldChg chg="modSp new mod">
        <pc:chgData name="Hannah" userId="4e794368-14a7-44be-9e65-3d0666a891a0" providerId="ADAL" clId="{A1075D0C-2ADF-4D98-B7E4-5F602BCBE049}" dt="2020-10-08T14:56:23.363" v="5574" actId="20577"/>
        <pc:sldMkLst>
          <pc:docMk/>
          <pc:sldMk cId="3920807762" sldId="676"/>
        </pc:sldMkLst>
        <pc:spChg chg="mod">
          <ac:chgData name="Hannah" userId="4e794368-14a7-44be-9e65-3d0666a891a0" providerId="ADAL" clId="{A1075D0C-2ADF-4D98-B7E4-5F602BCBE049}" dt="2020-10-08T14:56:23.363" v="5574" actId="20577"/>
          <ac:spMkLst>
            <pc:docMk/>
            <pc:sldMk cId="3920807762" sldId="676"/>
            <ac:spMk id="2" creationId="{AD560F75-2C0E-4062-97CD-65AB0017FBC8}"/>
          </ac:spMkLst>
        </pc:spChg>
      </pc:sldChg>
      <pc:sldChg chg="modSp new mod">
        <pc:chgData name="Hannah" userId="4e794368-14a7-44be-9e65-3d0666a891a0" providerId="ADAL" clId="{A1075D0C-2ADF-4D98-B7E4-5F602BCBE049}" dt="2020-10-08T14:56:33.087" v="5594" actId="20577"/>
        <pc:sldMkLst>
          <pc:docMk/>
          <pc:sldMk cId="740195855" sldId="677"/>
        </pc:sldMkLst>
        <pc:spChg chg="mod">
          <ac:chgData name="Hannah" userId="4e794368-14a7-44be-9e65-3d0666a891a0" providerId="ADAL" clId="{A1075D0C-2ADF-4D98-B7E4-5F602BCBE049}" dt="2020-10-08T14:56:33.087" v="5594" actId="20577"/>
          <ac:spMkLst>
            <pc:docMk/>
            <pc:sldMk cId="740195855" sldId="677"/>
            <ac:spMk id="2" creationId="{1043E638-0314-4EC6-ACEF-7D7E95151DA9}"/>
          </ac:spMkLst>
        </pc:spChg>
      </pc:sldChg>
      <pc:sldChg chg="modSp new mod">
        <pc:chgData name="Hannah" userId="4e794368-14a7-44be-9e65-3d0666a891a0" providerId="ADAL" clId="{A1075D0C-2ADF-4D98-B7E4-5F602BCBE049}" dt="2020-10-08T14:56:41.284" v="5607" actId="20577"/>
        <pc:sldMkLst>
          <pc:docMk/>
          <pc:sldMk cId="3731526810" sldId="678"/>
        </pc:sldMkLst>
        <pc:spChg chg="mod">
          <ac:chgData name="Hannah" userId="4e794368-14a7-44be-9e65-3d0666a891a0" providerId="ADAL" clId="{A1075D0C-2ADF-4D98-B7E4-5F602BCBE049}" dt="2020-10-08T14:56:41.284" v="5607" actId="20577"/>
          <ac:spMkLst>
            <pc:docMk/>
            <pc:sldMk cId="3731526810" sldId="678"/>
            <ac:spMk id="2" creationId="{7B41D5B3-175B-4FA5-8192-52BB0C5CFA8D}"/>
          </ac:spMkLst>
        </pc:spChg>
      </pc:sldChg>
      <pc:sldChg chg="modSp new mod">
        <pc:chgData name="Hannah" userId="4e794368-14a7-44be-9e65-3d0666a891a0" providerId="ADAL" clId="{A1075D0C-2ADF-4D98-B7E4-5F602BCBE049}" dt="2020-10-08T14:56:48.667" v="5638" actId="313"/>
        <pc:sldMkLst>
          <pc:docMk/>
          <pc:sldMk cId="3594340500" sldId="679"/>
        </pc:sldMkLst>
        <pc:spChg chg="mod">
          <ac:chgData name="Hannah" userId="4e794368-14a7-44be-9e65-3d0666a891a0" providerId="ADAL" clId="{A1075D0C-2ADF-4D98-B7E4-5F602BCBE049}" dt="2020-10-08T14:56:48.667" v="5638" actId="313"/>
          <ac:spMkLst>
            <pc:docMk/>
            <pc:sldMk cId="3594340500" sldId="679"/>
            <ac:spMk id="2" creationId="{91FF76E3-AD23-48CD-86A5-CCDEA1C4D008}"/>
          </ac:spMkLst>
        </pc:spChg>
      </pc:sldChg>
      <pc:sldChg chg="modSp new mod">
        <pc:chgData name="Hannah" userId="4e794368-14a7-44be-9e65-3d0666a891a0" providerId="ADAL" clId="{A1075D0C-2ADF-4D98-B7E4-5F602BCBE049}" dt="2020-10-08T14:56:55.742" v="5654" actId="20577"/>
        <pc:sldMkLst>
          <pc:docMk/>
          <pc:sldMk cId="3917240585" sldId="680"/>
        </pc:sldMkLst>
        <pc:spChg chg="mod">
          <ac:chgData name="Hannah" userId="4e794368-14a7-44be-9e65-3d0666a891a0" providerId="ADAL" clId="{A1075D0C-2ADF-4D98-B7E4-5F602BCBE049}" dt="2020-10-08T14:56:55.742" v="5654" actId="20577"/>
          <ac:spMkLst>
            <pc:docMk/>
            <pc:sldMk cId="3917240585" sldId="680"/>
            <ac:spMk id="2" creationId="{D46609FE-B89E-438B-8500-57E1327BC9A6}"/>
          </ac:spMkLst>
        </pc:spChg>
      </pc:sldChg>
      <pc:sldChg chg="modSp add modAnim">
        <pc:chgData name="Hannah" userId="4e794368-14a7-44be-9e65-3d0666a891a0" providerId="ADAL" clId="{A1075D0C-2ADF-4D98-B7E4-5F602BCBE049}" dt="2020-10-08T15:02:48.942" v="5704" actId="20577"/>
        <pc:sldMkLst>
          <pc:docMk/>
          <pc:sldMk cId="3952334133" sldId="681"/>
        </pc:sldMkLst>
        <pc:spChg chg="mod">
          <ac:chgData name="Hannah" userId="4e794368-14a7-44be-9e65-3d0666a891a0" providerId="ADAL" clId="{A1075D0C-2ADF-4D98-B7E4-5F602BCBE049}" dt="2020-10-08T15:02:48.942" v="5704" actId="20577"/>
          <ac:spMkLst>
            <pc:docMk/>
            <pc:sldMk cId="3952334133" sldId="681"/>
            <ac:spMk id="2" creationId="{13DDCF68-75D6-465C-81C4-3A00602272C3}"/>
          </ac:spMkLst>
        </pc:spChg>
      </pc:sldChg>
      <pc:sldChg chg="modSp add modAnim">
        <pc:chgData name="Hannah" userId="4e794368-14a7-44be-9e65-3d0666a891a0" providerId="ADAL" clId="{A1075D0C-2ADF-4D98-B7E4-5F602BCBE049}" dt="2020-10-08T15:03:50.036" v="5716"/>
        <pc:sldMkLst>
          <pc:docMk/>
          <pc:sldMk cId="102897064" sldId="682"/>
        </pc:sldMkLst>
        <pc:spChg chg="mod">
          <ac:chgData name="Hannah" userId="4e794368-14a7-44be-9e65-3d0666a891a0" providerId="ADAL" clId="{A1075D0C-2ADF-4D98-B7E4-5F602BCBE049}" dt="2020-10-08T15:03:50.036" v="5716"/>
          <ac:spMkLst>
            <pc:docMk/>
            <pc:sldMk cId="102897064" sldId="682"/>
            <ac:spMk id="2" creationId="{13DDCF68-75D6-465C-81C4-3A00602272C3}"/>
          </ac:spMkLst>
        </pc:spChg>
      </pc:sldChg>
      <pc:sldMasterChg chg="del delSldLayout">
        <pc:chgData name="Hannah" userId="4e794368-14a7-44be-9e65-3d0666a891a0" providerId="ADAL" clId="{A1075D0C-2ADF-4D98-B7E4-5F602BCBE049}" dt="2020-10-08T14:40:08.738" v="4830" actId="700"/>
        <pc:sldMasterMkLst>
          <pc:docMk/>
          <pc:sldMasterMk cId="1667571110" sldId="2147483670"/>
        </pc:sldMasterMkLst>
        <pc:sldLayoutChg chg="del">
          <pc:chgData name="Hannah" userId="4e794368-14a7-44be-9e65-3d0666a891a0" providerId="ADAL" clId="{A1075D0C-2ADF-4D98-B7E4-5F602BCBE049}" dt="2020-10-08T14:40:08.738" v="4830" actId="700"/>
          <pc:sldLayoutMkLst>
            <pc:docMk/>
            <pc:sldMasterMk cId="1667571110" sldId="2147483670"/>
            <pc:sldLayoutMk cId="1118345879" sldId="2147483671"/>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2009340498" sldId="2147483672"/>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479850533" sldId="2147483673"/>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2138651135" sldId="2147483674"/>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060690158" sldId="2147483675"/>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507167735" sldId="2147483676"/>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4084818350" sldId="2147483677"/>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1250127014" sldId="2147483678"/>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41035989"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8D361-21C8-4BD3-AF6B-59DDF399DE48}"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813ED-CBFA-4A2E-96A0-87449CCE1C8B}" type="slidenum">
              <a:rPr lang="en-US" smtClean="0"/>
              <a:t>‹#›</a:t>
            </a:fld>
            <a:endParaRPr lang="en-US"/>
          </a:p>
        </p:txBody>
      </p:sp>
    </p:spTree>
    <p:extLst>
      <p:ext uri="{BB962C8B-B14F-4D97-AF65-F5344CB8AC3E}">
        <p14:creationId xmlns:p14="http://schemas.microsoft.com/office/powerpoint/2010/main" val="282965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ki/File:William_Holmes_McGuffey.jp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Gilbert_Stuart_1796_portrait_of_WashingtonFXD.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ki/File:Nat_Turner_captured.jpg"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ommons.wikimedia.org/wiki/File:Circuit_rider_illustration_Eggleston.png"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https://commons.wikimedia.org/wiki/File:Samuel_Slater_industrialist.jpg; Engraving of Samuel Slater from The Biographical Cyclopedia of Representative Men of Rhode Island, 1881/Wikimedia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a:t>
            </a:fld>
            <a:endParaRPr lang="en-US"/>
          </a:p>
        </p:txBody>
      </p:sp>
    </p:spTree>
    <p:extLst>
      <p:ext uri="{BB962C8B-B14F-4D97-AF65-F5344CB8AC3E}">
        <p14:creationId xmlns:p14="http://schemas.microsoft.com/office/powerpoint/2010/main" val="2728512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History 4th/401b; Library of Congress</a:t>
            </a:r>
          </a:p>
        </p:txBody>
      </p:sp>
      <p:sp>
        <p:nvSpPr>
          <p:cNvPr id="4" name="Slide Number Placeholder 3"/>
          <p:cNvSpPr>
            <a:spLocks noGrp="1"/>
          </p:cNvSpPr>
          <p:nvPr>
            <p:ph type="sldNum" sz="quarter" idx="5"/>
          </p:nvPr>
        </p:nvSpPr>
        <p:spPr/>
        <p:txBody>
          <a:bodyPr/>
          <a:lstStyle/>
          <a:p>
            <a:fld id="{021813ED-CBFA-4A2E-96A0-87449CCE1C8B}" type="slidenum">
              <a:rPr lang="en-US" smtClean="0"/>
              <a:t>22</a:t>
            </a:fld>
            <a:endParaRPr lang="en-US"/>
          </a:p>
        </p:txBody>
      </p:sp>
    </p:spTree>
    <p:extLst>
      <p:ext uri="{BB962C8B-B14F-4D97-AF65-F5344CB8AC3E}">
        <p14:creationId xmlns:p14="http://schemas.microsoft.com/office/powerpoint/2010/main" val="199458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798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a:t>
            </a:r>
            <a:r>
              <a:rPr lang="en-US" baseline="30000" dirty="0"/>
              <a:t>th</a:t>
            </a:r>
            <a:r>
              <a:rPr lang="en-US" dirty="0"/>
              <a:t>/209b; BJU Press Art</a:t>
            </a:r>
          </a:p>
        </p:txBody>
      </p:sp>
      <p:sp>
        <p:nvSpPr>
          <p:cNvPr id="4" name="Slide Number Placeholder 3"/>
          <p:cNvSpPr>
            <a:spLocks noGrp="1"/>
          </p:cNvSpPr>
          <p:nvPr>
            <p:ph type="sldNum" sz="quarter" idx="5"/>
          </p:nvPr>
        </p:nvSpPr>
        <p:spPr/>
        <p:txBody>
          <a:bodyPr/>
          <a:lstStyle/>
          <a:p>
            <a:fld id="{021813ED-CBFA-4A2E-96A0-87449CCE1C8B}" type="slidenum">
              <a:rPr lang="en-US" smtClean="0"/>
              <a:t>25</a:t>
            </a:fld>
            <a:endParaRPr lang="en-US"/>
          </a:p>
        </p:txBody>
      </p:sp>
    </p:spTree>
    <p:extLst>
      <p:ext uri="{BB962C8B-B14F-4D97-AF65-F5344CB8AC3E}">
        <p14:creationId xmlns:p14="http://schemas.microsoft.com/office/powerpoint/2010/main" val="396059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https://pixabay.com/photos/steam-train-locomotive-train-501638/;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27</a:t>
            </a:fld>
            <a:endParaRPr lang="en-US"/>
          </a:p>
        </p:txBody>
      </p:sp>
    </p:spTree>
    <p:extLst>
      <p:ext uri="{BB962C8B-B14F-4D97-AF65-F5344CB8AC3E}">
        <p14:creationId xmlns:p14="http://schemas.microsoft.com/office/powerpoint/2010/main" val="216847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https://en.wikipedia.org/wiki/File:Clipper_Ship_Southern_Cross_Leaving_Boston_Harbor_1851.jpeg; Clipper Ship 'Southern Cross' Leaving Boston Harbor by Fitz Henry Lane, 1851/Wikimedia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28</a:t>
            </a:fld>
            <a:endParaRPr lang="en-US"/>
          </a:p>
        </p:txBody>
      </p:sp>
    </p:spTree>
    <p:extLst>
      <p:ext uri="{BB962C8B-B14F-4D97-AF65-F5344CB8AC3E}">
        <p14:creationId xmlns:p14="http://schemas.microsoft.com/office/powerpoint/2010/main" val="587781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Republic 4th/214a; Library of Congress, LC-USZ62-12900</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29</a:t>
            </a:fld>
            <a:endParaRPr lang="en-US"/>
          </a:p>
        </p:txBody>
      </p:sp>
    </p:spTree>
    <p:extLst>
      <p:ext uri="{BB962C8B-B14F-4D97-AF65-F5344CB8AC3E}">
        <p14:creationId xmlns:p14="http://schemas.microsoft.com/office/powerpoint/2010/main" val="1435950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Republic 4th/226; Library of Congress, LC-USZC4-7396</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36</a:t>
            </a:fld>
            <a:endParaRPr lang="en-US"/>
          </a:p>
        </p:txBody>
      </p:sp>
    </p:spTree>
    <p:extLst>
      <p:ext uri="{BB962C8B-B14F-4D97-AF65-F5344CB8AC3E}">
        <p14:creationId xmlns:p14="http://schemas.microsoft.com/office/powerpoint/2010/main" val="2417697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Republic 4th/226; Library of Congress, LC-USZC4-7396</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37</a:t>
            </a:fld>
            <a:endParaRPr lang="en-US"/>
          </a:p>
        </p:txBody>
      </p:sp>
    </p:spTree>
    <p:extLst>
      <p:ext uri="{BB962C8B-B14F-4D97-AF65-F5344CB8AC3E}">
        <p14:creationId xmlns:p14="http://schemas.microsoft.com/office/powerpoint/2010/main" val="2394536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https://commons.wikimedia.org/wiki/File:William_Holmes_McGuffey.jpg</a:t>
            </a:r>
            <a:r>
              <a:rPr lang="en-US" dirty="0"/>
              <a:t>; </a:t>
            </a:r>
            <a:r>
              <a:rPr lang="en-US" sz="1200" b="0" i="0" u="none" strike="noStrike" kern="1200" dirty="0">
                <a:solidFill>
                  <a:schemeClr val="tx1"/>
                </a:solidFill>
                <a:effectLst/>
                <a:latin typeface="+mn-lt"/>
                <a:ea typeface="+mn-ea"/>
                <a:cs typeface="+mn-cs"/>
              </a:rPr>
              <a:t>Photograph of William Holmes McGuffey by unknown artist/Wikimedia Commons/Public Domain</a:t>
            </a:r>
            <a:r>
              <a:rPr lang="en-US" dirty="0"/>
              <a:t> </a:t>
            </a:r>
          </a:p>
        </p:txBody>
      </p:sp>
      <p:sp>
        <p:nvSpPr>
          <p:cNvPr id="4" name="Slide Number Placeholder 3"/>
          <p:cNvSpPr>
            <a:spLocks noGrp="1"/>
          </p:cNvSpPr>
          <p:nvPr>
            <p:ph type="sldNum" sz="quarter" idx="5"/>
          </p:nvPr>
        </p:nvSpPr>
        <p:spPr/>
        <p:txBody>
          <a:bodyPr/>
          <a:lstStyle/>
          <a:p>
            <a:fld id="{021813ED-CBFA-4A2E-96A0-87449CCE1C8B}" type="slidenum">
              <a:rPr lang="en-US" smtClean="0"/>
              <a:t>38</a:t>
            </a:fld>
            <a:endParaRPr lang="en-US"/>
          </a:p>
        </p:txBody>
      </p:sp>
    </p:spTree>
    <p:extLst>
      <p:ext uri="{BB962C8B-B14F-4D97-AF65-F5344CB8AC3E}">
        <p14:creationId xmlns:p14="http://schemas.microsoft.com/office/powerpoint/2010/main" val="1681746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/213b; </a:t>
            </a:r>
            <a:r>
              <a:rPr lang="en-US" sz="1200" kern="1200" dirty="0">
                <a:solidFill>
                  <a:schemeClr val="tx1"/>
                </a:solidFill>
                <a:effectLst/>
                <a:latin typeface="+mn-lt"/>
                <a:ea typeface="+mn-ea"/>
                <a:cs typeface="+mn-cs"/>
              </a:rPr>
              <a:t>"Samuel Bell Waugh - Dorothea Lynde Dix - Google Art Project-crop"/Wikimedia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40</a:t>
            </a:fld>
            <a:endParaRPr lang="en-US"/>
          </a:p>
        </p:txBody>
      </p:sp>
    </p:spTree>
    <p:extLst>
      <p:ext uri="{BB962C8B-B14F-4D97-AF65-F5344CB8AC3E}">
        <p14:creationId xmlns:p14="http://schemas.microsoft.com/office/powerpoint/2010/main" val="1099322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Dover Electronic Clip Art; Engraved by D. C. Hinman from a painting by Charles B. King/Dover Publications/Public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6</a:t>
            </a:fld>
            <a:endParaRPr lang="en-US"/>
          </a:p>
        </p:txBody>
      </p:sp>
    </p:spTree>
    <p:extLst>
      <p:ext uri="{BB962C8B-B14F-4D97-AF65-F5344CB8AC3E}">
        <p14:creationId xmlns:p14="http://schemas.microsoft.com/office/powerpoint/2010/main" val="429549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Dover Electronic Clip Art; Engraving by J. A. J. Wilcox/Dover Publications/Public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43</a:t>
            </a:fld>
            <a:endParaRPr lang="en-US"/>
          </a:p>
        </p:txBody>
      </p:sp>
    </p:spTree>
    <p:extLst>
      <p:ext uri="{BB962C8B-B14F-4D97-AF65-F5344CB8AC3E}">
        <p14:creationId xmlns:p14="http://schemas.microsoft.com/office/powerpoint/2010/main" val="1703854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Dover Electronic Clip Art; Painting by Gilbert Stuart/Dover Publications/Public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44</a:t>
            </a:fld>
            <a:endParaRPr lang="en-US"/>
          </a:p>
        </p:txBody>
      </p:sp>
    </p:spTree>
    <p:extLst>
      <p:ext uri="{BB962C8B-B14F-4D97-AF65-F5344CB8AC3E}">
        <p14:creationId xmlns:p14="http://schemas.microsoft.com/office/powerpoint/2010/main" val="2071756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https://commons.wikimedia.org/wiki/File:The_Death_of_General_Wolfe_B.West,1770.jpg; The Death of General Wolfe by Benjamin West, 1770/Wikimedia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45</a:t>
            </a:fld>
            <a:endParaRPr lang="en-US"/>
          </a:p>
        </p:txBody>
      </p:sp>
    </p:spTree>
    <p:extLst>
      <p:ext uri="{BB962C8B-B14F-4D97-AF65-F5344CB8AC3E}">
        <p14:creationId xmlns:p14="http://schemas.microsoft.com/office/powerpoint/2010/main" val="2345890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https://commons.wikimedia.org/wiki/File:Gilbert_Stuart_1796_portrait_of_WashingtonFXD.jpg</a:t>
            </a:r>
            <a:r>
              <a:rPr lang="en-US" dirty="0"/>
              <a:t>; </a:t>
            </a:r>
            <a:r>
              <a:rPr lang="en-US" sz="1200" b="0" i="0" u="none" strike="noStrike" kern="1200" dirty="0">
                <a:solidFill>
                  <a:schemeClr val="tx1"/>
                </a:solidFill>
                <a:effectLst/>
                <a:latin typeface="+mn-lt"/>
                <a:ea typeface="+mn-ea"/>
                <a:cs typeface="+mn-cs"/>
              </a:rPr>
              <a:t>Unfinished portrait of George Washington by Gilbert Stuart, 1796/Wikimedia Commons/Public Domain</a:t>
            </a:r>
            <a:r>
              <a:rPr lang="en-US" dirty="0"/>
              <a:t> </a:t>
            </a:r>
          </a:p>
        </p:txBody>
      </p:sp>
      <p:sp>
        <p:nvSpPr>
          <p:cNvPr id="4" name="Slide Number Placeholder 3"/>
          <p:cNvSpPr>
            <a:spLocks noGrp="1"/>
          </p:cNvSpPr>
          <p:nvPr>
            <p:ph type="sldNum" sz="quarter" idx="5"/>
          </p:nvPr>
        </p:nvSpPr>
        <p:spPr/>
        <p:txBody>
          <a:bodyPr/>
          <a:lstStyle/>
          <a:p>
            <a:fld id="{021813ED-CBFA-4A2E-96A0-87449CCE1C8B}" type="slidenum">
              <a:rPr lang="en-US" smtClean="0"/>
              <a:t>47</a:t>
            </a:fld>
            <a:endParaRPr lang="en-US"/>
          </a:p>
        </p:txBody>
      </p:sp>
    </p:spTree>
    <p:extLst>
      <p:ext uri="{BB962C8B-B14F-4D97-AF65-F5344CB8AC3E}">
        <p14:creationId xmlns:p14="http://schemas.microsoft.com/office/powerpoint/2010/main" val="3464022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5th/105bl; "Declaration independence" by John Trumbull/US Capitol/Wikipedia/Public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49</a:t>
            </a:fld>
            <a:endParaRPr lang="en-US"/>
          </a:p>
        </p:txBody>
      </p:sp>
    </p:spTree>
    <p:extLst>
      <p:ext uri="{BB962C8B-B14F-4D97-AF65-F5344CB8AC3E}">
        <p14:creationId xmlns:p14="http://schemas.microsoft.com/office/powerpoint/2010/main" val="2743787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Dover Electronic Clip Art; Dover Publications/Public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51</a:t>
            </a:fld>
            <a:endParaRPr lang="en-US"/>
          </a:p>
        </p:txBody>
      </p:sp>
    </p:spTree>
    <p:extLst>
      <p:ext uri="{BB962C8B-B14F-4D97-AF65-F5344CB8AC3E}">
        <p14:creationId xmlns:p14="http://schemas.microsoft.com/office/powerpoint/2010/main" val="3593775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Dover Electronic Clip Art; A View of the Mountain Pass Called the Notch of the White Mountains (Crawford Notch) by Thomas Cole, 1839/Dover Publications/Public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52</a:t>
            </a:fld>
            <a:endParaRPr lang="en-US"/>
          </a:p>
        </p:txBody>
      </p:sp>
    </p:spTree>
    <p:extLst>
      <p:ext uri="{BB962C8B-B14F-4D97-AF65-F5344CB8AC3E}">
        <p14:creationId xmlns:p14="http://schemas.microsoft.com/office/powerpoint/2010/main" val="1891938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Dover Electronic Clip Art; Engraving by J. A. J. Wilcox/Dover Publications/Public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55</a:t>
            </a:fld>
            <a:endParaRPr lang="en-US"/>
          </a:p>
        </p:txBody>
      </p:sp>
    </p:spTree>
    <p:extLst>
      <p:ext uri="{BB962C8B-B14F-4D97-AF65-F5344CB8AC3E}">
        <p14:creationId xmlns:p14="http://schemas.microsoft.com/office/powerpoint/2010/main" val="4033234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https://commons.wikimedia.org/wiki/File:Nathaniel_Hawthorne.jpg; Portrait of Nathaniel Hawthorne by Charles Osgood, 1840/Wikimedia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56</a:t>
            </a:fld>
            <a:endParaRPr lang="en-US"/>
          </a:p>
        </p:txBody>
      </p:sp>
    </p:spTree>
    <p:extLst>
      <p:ext uri="{BB962C8B-B14F-4D97-AF65-F5344CB8AC3E}">
        <p14:creationId xmlns:p14="http://schemas.microsoft.com/office/powerpoint/2010/main" val="3657485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4th/227; Library of Congress</a:t>
            </a:r>
          </a:p>
        </p:txBody>
      </p:sp>
      <p:sp>
        <p:nvSpPr>
          <p:cNvPr id="4" name="Slide Number Placeholder 3"/>
          <p:cNvSpPr>
            <a:spLocks noGrp="1"/>
          </p:cNvSpPr>
          <p:nvPr>
            <p:ph type="sldNum" sz="quarter" idx="5"/>
          </p:nvPr>
        </p:nvSpPr>
        <p:spPr/>
        <p:txBody>
          <a:bodyPr/>
          <a:lstStyle/>
          <a:p>
            <a:fld id="{021813ED-CBFA-4A2E-96A0-87449CCE1C8B}" type="slidenum">
              <a:rPr lang="en-US" smtClean="0"/>
              <a:t>57</a:t>
            </a:fld>
            <a:endParaRPr lang="en-US"/>
          </a:p>
        </p:txBody>
      </p:sp>
    </p:spTree>
    <p:extLst>
      <p:ext uri="{BB962C8B-B14F-4D97-AF65-F5344CB8AC3E}">
        <p14:creationId xmlns:p14="http://schemas.microsoft.com/office/powerpoint/2010/main" val="2279976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https://commons.wikimedia.org/wiki/File:Elias_Howe_portrait.jpg; Daguerreotype of Elias Howe by Albert Sands Southworth, ca. 1850/The Metropolitan Museum of Art/Gift of I. N. Phelps Stokes, Edward S. Hawes, Alice Mary Hawes, and Marion Augusta Hawes, 1937/Public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7</a:t>
            </a:fld>
            <a:endParaRPr lang="en-US"/>
          </a:p>
        </p:txBody>
      </p:sp>
    </p:spTree>
    <p:extLst>
      <p:ext uri="{BB962C8B-B14F-4D97-AF65-F5344CB8AC3E}">
        <p14:creationId xmlns:p14="http://schemas.microsoft.com/office/powerpoint/2010/main" val="1841871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Republic 4th/251; Library of Congress</a:t>
            </a:r>
          </a:p>
        </p:txBody>
      </p:sp>
      <p:sp>
        <p:nvSpPr>
          <p:cNvPr id="4" name="Slide Number Placeholder 3"/>
          <p:cNvSpPr>
            <a:spLocks noGrp="1"/>
          </p:cNvSpPr>
          <p:nvPr>
            <p:ph type="sldNum" sz="quarter" idx="5"/>
          </p:nvPr>
        </p:nvSpPr>
        <p:spPr/>
        <p:txBody>
          <a:bodyPr/>
          <a:lstStyle/>
          <a:p>
            <a:fld id="{021813ED-CBFA-4A2E-96A0-87449CCE1C8B}" type="slidenum">
              <a:rPr lang="en-US" smtClean="0"/>
              <a:t>65</a:t>
            </a:fld>
            <a:endParaRPr lang="en-US"/>
          </a:p>
        </p:txBody>
      </p:sp>
    </p:spTree>
    <p:extLst>
      <p:ext uri="{BB962C8B-B14F-4D97-AF65-F5344CB8AC3E}">
        <p14:creationId xmlns:p14="http://schemas.microsoft.com/office/powerpoint/2010/main" val="1579099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5th/262t; Library of Congress</a:t>
            </a:r>
          </a:p>
        </p:txBody>
      </p:sp>
      <p:sp>
        <p:nvSpPr>
          <p:cNvPr id="4" name="Slide Number Placeholder 3"/>
          <p:cNvSpPr>
            <a:spLocks noGrp="1"/>
          </p:cNvSpPr>
          <p:nvPr>
            <p:ph type="sldNum" sz="quarter" idx="5"/>
          </p:nvPr>
        </p:nvSpPr>
        <p:spPr/>
        <p:txBody>
          <a:bodyPr/>
          <a:lstStyle/>
          <a:p>
            <a:fld id="{021813ED-CBFA-4A2E-96A0-87449CCE1C8B}" type="slidenum">
              <a:rPr lang="en-US" smtClean="0"/>
              <a:t>66</a:t>
            </a:fld>
            <a:endParaRPr lang="en-US"/>
          </a:p>
        </p:txBody>
      </p:sp>
    </p:spTree>
    <p:extLst>
      <p:ext uri="{BB962C8B-B14F-4D97-AF65-F5344CB8AC3E}">
        <p14:creationId xmlns:p14="http://schemas.microsoft.com/office/powerpoint/2010/main" val="1149795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https://commons.wikimedia.org/wiki/File:Nat_Turner_captured.jpg</a:t>
            </a:r>
            <a:r>
              <a:rPr lang="en-US" dirty="0"/>
              <a:t>; </a:t>
            </a:r>
            <a:r>
              <a:rPr lang="en-US" sz="1200" b="0" i="0" u="none" strike="noStrike" kern="1200" dirty="0">
                <a:solidFill>
                  <a:schemeClr val="tx1"/>
                </a:solidFill>
                <a:effectLst/>
                <a:latin typeface="+mn-lt"/>
                <a:ea typeface="+mn-ea"/>
                <a:cs typeface="+mn-cs"/>
              </a:rPr>
              <a:t>Engraving of the discovery of Nat Turner from A Popular History of the United States, 1882/Wikimedia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67</a:t>
            </a:fld>
            <a:endParaRPr lang="en-US"/>
          </a:p>
        </p:txBody>
      </p:sp>
    </p:spTree>
    <p:extLst>
      <p:ext uri="{BB962C8B-B14F-4D97-AF65-F5344CB8AC3E}">
        <p14:creationId xmlns:p14="http://schemas.microsoft.com/office/powerpoint/2010/main" val="3651502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/220t; </a:t>
            </a:r>
            <a:r>
              <a:rPr lang="en-US" sz="1200" kern="1200" dirty="0">
                <a:solidFill>
                  <a:schemeClr val="tx1"/>
                </a:solidFill>
                <a:effectLst/>
                <a:latin typeface="+mn-lt"/>
                <a:ea typeface="+mn-ea"/>
                <a:cs typeface="+mn-cs"/>
              </a:rPr>
              <a:t>"William Lloyd Garrison by Southworth and Hawes, c1850"/Wikimedia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69</a:t>
            </a:fld>
            <a:endParaRPr lang="en-US"/>
          </a:p>
        </p:txBody>
      </p:sp>
    </p:spTree>
    <p:extLst>
      <p:ext uri="{BB962C8B-B14F-4D97-AF65-F5344CB8AC3E}">
        <p14:creationId xmlns:p14="http://schemas.microsoft.com/office/powerpoint/2010/main" val="408662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5th/317t; National Archives</a:t>
            </a:r>
          </a:p>
        </p:txBody>
      </p:sp>
      <p:sp>
        <p:nvSpPr>
          <p:cNvPr id="4" name="Slide Number Placeholder 3"/>
          <p:cNvSpPr>
            <a:spLocks noGrp="1"/>
          </p:cNvSpPr>
          <p:nvPr>
            <p:ph type="sldNum" sz="quarter" idx="5"/>
          </p:nvPr>
        </p:nvSpPr>
        <p:spPr/>
        <p:txBody>
          <a:bodyPr/>
          <a:lstStyle/>
          <a:p>
            <a:fld id="{021813ED-CBFA-4A2E-96A0-87449CCE1C8B}" type="slidenum">
              <a:rPr lang="en-US" smtClean="0"/>
              <a:t>70</a:t>
            </a:fld>
            <a:endParaRPr lang="en-US"/>
          </a:p>
        </p:txBody>
      </p:sp>
    </p:spTree>
    <p:extLst>
      <p:ext uri="{BB962C8B-B14F-4D97-AF65-F5344CB8AC3E}">
        <p14:creationId xmlns:p14="http://schemas.microsoft.com/office/powerpoint/2010/main" val="3550429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History 5th/329; "John Wesley by George Romney"/Wikimedia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81</a:t>
            </a:fld>
            <a:endParaRPr lang="en-US"/>
          </a:p>
        </p:txBody>
      </p:sp>
    </p:spTree>
    <p:extLst>
      <p:ext uri="{BB962C8B-B14F-4D97-AF65-F5344CB8AC3E}">
        <p14:creationId xmlns:p14="http://schemas.microsoft.com/office/powerpoint/2010/main" val="2617419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/224; </a:t>
            </a:r>
            <a:r>
              <a:rPr lang="en-US" sz="1200" kern="1200" dirty="0">
                <a:solidFill>
                  <a:schemeClr val="tx1"/>
                </a:solidFill>
                <a:effectLst/>
                <a:latin typeface="+mn-lt"/>
                <a:ea typeface="+mn-ea"/>
                <a:cs typeface="+mn-cs"/>
              </a:rPr>
              <a:t>Library of Congress</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82</a:t>
            </a:fld>
            <a:endParaRPr lang="en-US"/>
          </a:p>
        </p:txBody>
      </p:sp>
    </p:spTree>
    <p:extLst>
      <p:ext uri="{BB962C8B-B14F-4D97-AF65-F5344CB8AC3E}">
        <p14:creationId xmlns:p14="http://schemas.microsoft.com/office/powerpoint/2010/main" val="1271365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https://commons.wikimedia.org/wiki/File:Circuit_rider_illustration_Eggleston.png</a:t>
            </a:r>
            <a:r>
              <a:rPr lang="en-US" dirty="0"/>
              <a:t>; </a:t>
            </a:r>
            <a:r>
              <a:rPr lang="en-US" sz="1200" b="0" i="0" u="none" strike="noStrike" kern="1200" dirty="0">
                <a:solidFill>
                  <a:schemeClr val="tx1"/>
                </a:solidFill>
                <a:effectLst/>
                <a:latin typeface="+mn-lt"/>
                <a:ea typeface="+mn-ea"/>
                <a:cs typeface="+mn-cs"/>
              </a:rPr>
              <a:t>Illustration "Going to Conference" from The Circuit Rider: A Tale of the Heroic Age by Edward Eggleston, 1902/Wikimedia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83</a:t>
            </a:fld>
            <a:endParaRPr lang="en-US"/>
          </a:p>
        </p:txBody>
      </p:sp>
    </p:spTree>
    <p:extLst>
      <p:ext uri="{BB962C8B-B14F-4D97-AF65-F5344CB8AC3E}">
        <p14:creationId xmlns:p14="http://schemas.microsoft.com/office/powerpoint/2010/main" val="2771201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https://commons.wikimedia.org/wiki/File:Timothy_Dwight_IV_by_John_Trumbull_1817.jpeg; Portrait of Timothy Dwight by John Trumbull, 1817/Wikimedia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84</a:t>
            </a:fld>
            <a:endParaRPr lang="en-US"/>
          </a:p>
        </p:txBody>
      </p:sp>
    </p:spTree>
    <p:extLst>
      <p:ext uri="{BB962C8B-B14F-4D97-AF65-F5344CB8AC3E}">
        <p14:creationId xmlns:p14="http://schemas.microsoft.com/office/powerpoint/2010/main" val="758390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4th/211; Library of Congress</a:t>
            </a:r>
          </a:p>
        </p:txBody>
      </p:sp>
      <p:sp>
        <p:nvSpPr>
          <p:cNvPr id="4" name="Slide Number Placeholder 3"/>
          <p:cNvSpPr>
            <a:spLocks noGrp="1"/>
          </p:cNvSpPr>
          <p:nvPr>
            <p:ph type="sldNum" sz="quarter" idx="5"/>
          </p:nvPr>
        </p:nvSpPr>
        <p:spPr/>
        <p:txBody>
          <a:bodyPr/>
          <a:lstStyle/>
          <a:p>
            <a:fld id="{021813ED-CBFA-4A2E-96A0-87449CCE1C8B}" type="slidenum">
              <a:rPr lang="en-US" smtClean="0"/>
              <a:t>85</a:t>
            </a:fld>
            <a:endParaRPr lang="en-US"/>
          </a:p>
        </p:txBody>
      </p:sp>
    </p:spTree>
    <p:extLst>
      <p:ext uri="{BB962C8B-B14F-4D97-AF65-F5344CB8AC3E}">
        <p14:creationId xmlns:p14="http://schemas.microsoft.com/office/powerpoint/2010/main" val="404646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Republic 4th/217b; "Elias Howe Sewing Machine 1846"/Wikipedia/Public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8</a:t>
            </a:fld>
            <a:endParaRPr lang="en-US"/>
          </a:p>
        </p:txBody>
      </p:sp>
    </p:spTree>
    <p:extLst>
      <p:ext uri="{BB962C8B-B14F-4D97-AF65-F5344CB8AC3E}">
        <p14:creationId xmlns:p14="http://schemas.microsoft.com/office/powerpoint/2010/main" val="444317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a:t>
            </a:r>
            <a:r>
              <a:rPr lang="en-US" baseline="0" dirty="0"/>
              <a:t> 5</a:t>
            </a:r>
            <a:r>
              <a:rPr lang="en-US" baseline="30000" dirty="0"/>
              <a:t>th</a:t>
            </a:r>
            <a:r>
              <a:rPr lang="en-US" baseline="0" dirty="0"/>
              <a:t>/226; </a:t>
            </a:r>
            <a:r>
              <a:rPr lang="en-US" sz="1200" kern="1200" dirty="0">
                <a:solidFill>
                  <a:schemeClr val="tx1"/>
                </a:solidFill>
                <a:effectLst/>
                <a:latin typeface="+mn-lt"/>
                <a:ea typeface="+mn-ea"/>
                <a:cs typeface="+mn-cs"/>
              </a:rPr>
              <a:t>"Charles g </a:t>
            </a:r>
            <a:r>
              <a:rPr lang="en-US" sz="1200" kern="1200" dirty="0" err="1">
                <a:solidFill>
                  <a:schemeClr val="tx1"/>
                </a:solidFill>
                <a:effectLst/>
                <a:latin typeface="+mn-lt"/>
                <a:ea typeface="+mn-ea"/>
                <a:cs typeface="+mn-cs"/>
              </a:rPr>
              <a:t>finney</a:t>
            </a:r>
            <a:r>
              <a:rPr lang="en-US" sz="1200" kern="1200" dirty="0">
                <a:solidFill>
                  <a:schemeClr val="tx1"/>
                </a:solidFill>
                <a:effectLst/>
                <a:latin typeface="+mn-lt"/>
                <a:ea typeface="+mn-ea"/>
                <a:cs typeface="+mn-cs"/>
              </a:rPr>
              <a:t>"/Wikimedia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87</a:t>
            </a:fld>
            <a:endParaRPr lang="en-US"/>
          </a:p>
        </p:txBody>
      </p:sp>
    </p:spTree>
    <p:extLst>
      <p:ext uri="{BB962C8B-B14F-4D97-AF65-F5344CB8AC3E}">
        <p14:creationId xmlns:p14="http://schemas.microsoft.com/office/powerpoint/2010/main" val="3132034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https://commons.wikimedia.org/wiki/File:Joseph_Smith_Jr_3_generation_albumen_print.jpg; Library of Congress, LC-DIG-ppmsca-19968</a:t>
            </a:r>
          </a:p>
        </p:txBody>
      </p:sp>
      <p:sp>
        <p:nvSpPr>
          <p:cNvPr id="4" name="Slide Number Placeholder 3"/>
          <p:cNvSpPr>
            <a:spLocks noGrp="1"/>
          </p:cNvSpPr>
          <p:nvPr>
            <p:ph type="sldNum" sz="quarter" idx="5"/>
          </p:nvPr>
        </p:nvSpPr>
        <p:spPr/>
        <p:txBody>
          <a:bodyPr/>
          <a:lstStyle/>
          <a:p>
            <a:fld id="{021813ED-CBFA-4A2E-96A0-87449CCE1C8B}" type="slidenum">
              <a:rPr lang="en-US" smtClean="0"/>
              <a:t>92</a:t>
            </a:fld>
            <a:endParaRPr lang="en-US"/>
          </a:p>
        </p:txBody>
      </p:sp>
    </p:spTree>
    <p:extLst>
      <p:ext uri="{BB962C8B-B14F-4D97-AF65-F5344CB8AC3E}">
        <p14:creationId xmlns:p14="http://schemas.microsoft.com/office/powerpoint/2010/main" val="2084389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Republic 4th/239b; Library of Congress, LC-DIG-cwpbh-01671</a:t>
            </a:r>
          </a:p>
        </p:txBody>
      </p:sp>
      <p:sp>
        <p:nvSpPr>
          <p:cNvPr id="4" name="Slide Number Placeholder 3"/>
          <p:cNvSpPr>
            <a:spLocks noGrp="1"/>
          </p:cNvSpPr>
          <p:nvPr>
            <p:ph type="sldNum" sz="quarter" idx="5"/>
          </p:nvPr>
        </p:nvSpPr>
        <p:spPr/>
        <p:txBody>
          <a:bodyPr/>
          <a:lstStyle/>
          <a:p>
            <a:fld id="{021813ED-CBFA-4A2E-96A0-87449CCE1C8B}" type="slidenum">
              <a:rPr lang="en-US" smtClean="0"/>
              <a:t>93</a:t>
            </a:fld>
            <a:endParaRPr lang="en-US"/>
          </a:p>
        </p:txBody>
      </p:sp>
    </p:spTree>
    <p:extLst>
      <p:ext uri="{BB962C8B-B14F-4D97-AF65-F5344CB8AC3E}">
        <p14:creationId xmlns:p14="http://schemas.microsoft.com/office/powerpoint/2010/main" val="4037480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a:t>
            </a:r>
            <a:r>
              <a:rPr lang="en-US" baseline="30000" dirty="0"/>
              <a:t>th</a:t>
            </a:r>
            <a:r>
              <a:rPr lang="en-US" dirty="0"/>
              <a:t>/228b; Library of Congress</a:t>
            </a:r>
          </a:p>
        </p:txBody>
      </p:sp>
      <p:sp>
        <p:nvSpPr>
          <p:cNvPr id="4" name="Slide Number Placeholder 3"/>
          <p:cNvSpPr>
            <a:spLocks noGrp="1"/>
          </p:cNvSpPr>
          <p:nvPr>
            <p:ph type="sldNum" sz="quarter" idx="5"/>
          </p:nvPr>
        </p:nvSpPr>
        <p:spPr/>
        <p:txBody>
          <a:bodyPr/>
          <a:lstStyle/>
          <a:p>
            <a:fld id="{021813ED-CBFA-4A2E-96A0-87449CCE1C8B}" type="slidenum">
              <a:rPr lang="en-US" smtClean="0"/>
              <a:t>94</a:t>
            </a:fld>
            <a:endParaRPr lang="en-US"/>
          </a:p>
        </p:txBody>
      </p:sp>
    </p:spTree>
    <p:extLst>
      <p:ext uri="{BB962C8B-B14F-4D97-AF65-F5344CB8AC3E}">
        <p14:creationId xmlns:p14="http://schemas.microsoft.com/office/powerpoint/2010/main" val="1832654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Dover Electronic Clip Art; Engraved by H. W. Smith from a photograph by Mathew Brady/Dover Publications/Public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9</a:t>
            </a:fld>
            <a:endParaRPr lang="en-US"/>
          </a:p>
        </p:txBody>
      </p:sp>
    </p:spTree>
    <p:extLst>
      <p:ext uri="{BB962C8B-B14F-4D97-AF65-F5344CB8AC3E}">
        <p14:creationId xmlns:p14="http://schemas.microsoft.com/office/powerpoint/2010/main" val="31898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https://commons.wikimedia.org/wiki/File:John_Deere_portrait.jpg; Photograph of John Deere from The </a:t>
            </a:r>
            <a:r>
              <a:rPr lang="en-US" dirty="0" err="1"/>
              <a:t>Cyclopaedia</a:t>
            </a:r>
            <a:r>
              <a:rPr lang="en-US" dirty="0"/>
              <a:t> of American Biography, vol. VIII, 1918/Public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12</a:t>
            </a:fld>
            <a:endParaRPr lang="en-US"/>
          </a:p>
        </p:txBody>
      </p:sp>
    </p:spTree>
    <p:extLst>
      <p:ext uri="{BB962C8B-B14F-4D97-AF65-F5344CB8AC3E}">
        <p14:creationId xmlns:p14="http://schemas.microsoft.com/office/powerpoint/2010/main" val="3385743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Dover Electronic Clip Art; Dover Publications/Public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13</a:t>
            </a:fld>
            <a:endParaRPr lang="en-US"/>
          </a:p>
        </p:txBody>
      </p:sp>
    </p:spTree>
    <p:extLst>
      <p:ext uri="{BB962C8B-B14F-4D97-AF65-F5344CB8AC3E}">
        <p14:creationId xmlns:p14="http://schemas.microsoft.com/office/powerpoint/2010/main" val="3642924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Republic 4th/220; Tom Murphy VII/Wikimedia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16</a:t>
            </a:fld>
            <a:endParaRPr lang="en-US"/>
          </a:p>
        </p:txBody>
      </p:sp>
    </p:spTree>
    <p:extLst>
      <p:ext uri="{BB962C8B-B14F-4D97-AF65-F5344CB8AC3E}">
        <p14:creationId xmlns:p14="http://schemas.microsoft.com/office/powerpoint/2010/main" val="416955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210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8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124" y="2011680"/>
            <a:ext cx="10956789" cy="4497762"/>
          </a:xfrm>
        </p:spPr>
        <p:txBody>
          <a:bodyPr/>
          <a:lstStyle/>
          <a:p>
            <a:pPr lvl="0"/>
            <a:r>
              <a:rPr lang="en-US" dirty="0"/>
              <a:t>Click to edit Master text styles</a:t>
            </a:r>
          </a:p>
          <a:p>
            <a:pPr lvl="1"/>
            <a:r>
              <a:rPr lang="en-US" dirty="0"/>
              <a:t>Second level</a:t>
            </a:r>
          </a:p>
        </p:txBody>
      </p:sp>
      <p:sp>
        <p:nvSpPr>
          <p:cNvPr id="4" name="Title 7">
            <a:extLst>
              <a:ext uri="{FF2B5EF4-FFF2-40B4-BE49-F238E27FC236}">
                <a16:creationId xmlns:a16="http://schemas.microsoft.com/office/drawing/2014/main" id="{CCCDB176-FC68-46FB-97E5-3BC127BB1FBD}"/>
              </a:ext>
            </a:extLst>
          </p:cNvPr>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237013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468200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9124" y="284176"/>
            <a:ext cx="10970363" cy="15087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9125"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6230390"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Tree>
    <p:extLst>
      <p:ext uri="{BB962C8B-B14F-4D97-AF65-F5344CB8AC3E}">
        <p14:creationId xmlns:p14="http://schemas.microsoft.com/office/powerpoint/2010/main" val="88578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101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429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9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24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
        <p:nvSpPr>
          <p:cNvPr id="3" name="Picture Placeholder 2"/>
          <p:cNvSpPr>
            <a:spLocks noGrp="1" noChangeAspect="1"/>
          </p:cNvSpPr>
          <p:nvPr>
            <p:ph type="pic" idx="1"/>
          </p:nvPr>
        </p:nvSpPr>
        <p:spPr>
          <a:xfrm>
            <a:off x="1" y="1819072"/>
            <a:ext cx="4844374" cy="5038928"/>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Content Placeholder 2">
            <a:extLst>
              <a:ext uri="{FF2B5EF4-FFF2-40B4-BE49-F238E27FC236}">
                <a16:creationId xmlns:a16="http://schemas.microsoft.com/office/drawing/2014/main" id="{B735A836-1E98-4DC1-A3EB-96CBE08B3E71}"/>
              </a:ext>
            </a:extLst>
          </p:cNvPr>
          <p:cNvSpPr>
            <a:spLocks noGrp="1"/>
          </p:cNvSpPr>
          <p:nvPr>
            <p:ph idx="10"/>
          </p:nvPr>
        </p:nvSpPr>
        <p:spPr>
          <a:xfrm>
            <a:off x="5084121" y="2076062"/>
            <a:ext cx="6491794" cy="4497762"/>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9709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9125" y="284176"/>
            <a:ext cx="10367874"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9125" y="2011680"/>
            <a:ext cx="10367874" cy="4497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197847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85000"/>
        </a:lnSpc>
        <a:spcBef>
          <a:spcPct val="0"/>
        </a:spcBef>
        <a:buNone/>
        <a:defRPr sz="4000" kern="1200" cap="all" baseline="0">
          <a:solidFill>
            <a:schemeClr val="bg2"/>
          </a:solidFill>
          <a:latin typeface="Arial" panose="020B0604020202020204" pitchFamily="34" charset="0"/>
          <a:ea typeface="+mj-ea"/>
          <a:cs typeface="Arial" panose="020B0604020202020204" pitchFamily="34" charset="0"/>
        </a:defRPr>
      </a:lvl1pPr>
    </p:titleStyle>
    <p:bodyStyle>
      <a:lvl1pPr marL="344488" indent="-344488"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96925" indent="-341313"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796925" indent="-339725"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microsoft.com/office/2007/relationships/hdphoto" Target="../media/hdphoto3.wdp"/></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microsoft.com/office/2007/relationships/hdphoto" Target="../media/hdphoto4.wdp"/></Relationships>
</file>

<file path=ppt/slides/_rels/slide9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9E321E-072A-4453-9DA5-35FC9C383A64}"/>
              </a:ext>
            </a:extLst>
          </p:cNvPr>
          <p:cNvSpPr txBox="1"/>
          <p:nvPr/>
        </p:nvSpPr>
        <p:spPr>
          <a:xfrm>
            <a:off x="620101" y="5279086"/>
            <a:ext cx="10953452" cy="646331"/>
          </a:xfrm>
          <a:prstGeom prst="rect">
            <a:avLst/>
          </a:prstGeom>
          <a:noFill/>
        </p:spPr>
        <p:txBody>
          <a:bodyPr wrap="square" lIns="91440" tIns="45720" rIns="91440" bIns="45720" rtlCol="0" anchor="t">
            <a:spAutoFit/>
          </a:bodyPr>
          <a:lstStyle/>
          <a:p>
            <a:pPr algn="ctr"/>
            <a:r>
              <a:rPr lang="en-US" sz="3600" b="0" cap="all" baseline="0" dirty="0">
                <a:ln>
                  <a:solidFill>
                    <a:schemeClr val="bg2"/>
                  </a:solidFill>
                </a:ln>
                <a:solidFill>
                  <a:srgbClr val="F7EDC9"/>
                </a:solidFill>
                <a:effectLst>
                  <a:outerShdw blurRad="38100" dist="38100" dir="2700000" algn="tl">
                    <a:srgbClr val="000000">
                      <a:alpha val="43137"/>
                    </a:srgbClr>
                  </a:outerShdw>
                </a:effectLst>
                <a:latin typeface="Tw Cen MT"/>
              </a:rPr>
              <a:t>Chapter </a:t>
            </a:r>
            <a:r>
              <a:rPr lang="en-US" sz="3600" cap="all" dirty="0">
                <a:ln>
                  <a:solidFill>
                    <a:schemeClr val="bg2"/>
                  </a:solidFill>
                </a:ln>
                <a:solidFill>
                  <a:srgbClr val="F7EDC9"/>
                </a:solidFill>
                <a:effectLst>
                  <a:outerShdw blurRad="38100" dist="38100" dir="2700000" algn="tl">
                    <a:srgbClr val="000000">
                      <a:alpha val="43137"/>
                    </a:srgbClr>
                  </a:outerShdw>
                </a:effectLst>
                <a:latin typeface="Tw Cen MT"/>
              </a:rPr>
              <a:t>11</a:t>
            </a:r>
            <a:r>
              <a:rPr lang="en-US" sz="3600" b="0" cap="all" baseline="0" dirty="0">
                <a:ln>
                  <a:solidFill>
                    <a:schemeClr val="bg2"/>
                  </a:solidFill>
                </a:ln>
                <a:solidFill>
                  <a:srgbClr val="F7EDC9"/>
                </a:solidFill>
                <a:effectLst>
                  <a:outerShdw blurRad="38100" dist="38100" dir="2700000" algn="tl">
                    <a:srgbClr val="000000">
                      <a:alpha val="43137"/>
                    </a:srgbClr>
                  </a:outerShdw>
                </a:effectLst>
                <a:latin typeface="Tw Cen MT"/>
              </a:rPr>
              <a:t>: </a:t>
            </a:r>
            <a:r>
              <a:rPr lang="en-US" sz="3600" cap="all" dirty="0">
                <a:ln>
                  <a:solidFill>
                    <a:schemeClr val="bg2"/>
                  </a:solidFill>
                </a:ln>
                <a:solidFill>
                  <a:srgbClr val="F7EDC9"/>
                </a:solidFill>
                <a:effectLst>
                  <a:outerShdw blurRad="38100" dist="38100" dir="2700000" algn="tl">
                    <a:srgbClr val="000000">
                      <a:alpha val="43137"/>
                    </a:srgbClr>
                  </a:outerShdw>
                </a:effectLst>
                <a:latin typeface="Tw Cen MT"/>
              </a:rPr>
              <a:t>the growth of American society</a:t>
            </a:r>
            <a:endParaRPr lang="en-US" sz="3600" b="0" cap="all" baseline="0" dirty="0">
              <a:ln>
                <a:solidFill>
                  <a:schemeClr val="bg2"/>
                </a:solidFill>
              </a:ln>
              <a:solidFill>
                <a:srgbClr val="F7EDC9"/>
              </a:solidFill>
              <a:effectLst>
                <a:outerShdw blurRad="38100" dist="38100" dir="2700000" algn="tl">
                  <a:srgbClr val="000000">
                    <a:alpha val="43137"/>
                  </a:srgbClr>
                </a:outerShdw>
              </a:effectLst>
              <a:latin typeface="Tw Cen MT"/>
            </a:endParaRPr>
          </a:p>
        </p:txBody>
      </p:sp>
    </p:spTree>
    <p:extLst>
      <p:ext uri="{BB962C8B-B14F-4D97-AF65-F5344CB8AC3E}">
        <p14:creationId xmlns:p14="http://schemas.microsoft.com/office/powerpoint/2010/main" val="42766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99DF081-3E95-45B8-9B2C-B1BFB678C6C8}"/>
              </a:ext>
            </a:extLst>
          </p:cNvPr>
          <p:cNvSpPr>
            <a:spLocks noGrp="1"/>
          </p:cNvSpPr>
          <p:nvPr>
            <p:ph idx="1"/>
          </p:nvPr>
        </p:nvSpPr>
        <p:spPr/>
        <p:txBody>
          <a:bodyPr/>
          <a:lstStyle/>
          <a:p>
            <a:r>
              <a:rPr lang="en-US" dirty="0"/>
              <a:t>Americans soon discovered large deposits of anthracite, or “hard” coal, and iron ore in western Pennsylvania.</a:t>
            </a:r>
          </a:p>
          <a:p>
            <a:r>
              <a:rPr lang="en-US" dirty="0"/>
              <a:t>As roads, canals, and railroads reached into the American interior, iron products also spread throughout the nation, and western Pennsylvania became a center of American heavy industry.</a:t>
            </a:r>
          </a:p>
          <a:p>
            <a:r>
              <a:rPr lang="en-US" dirty="0"/>
              <a:t>Towns grew up around the factories.</a:t>
            </a:r>
          </a:p>
        </p:txBody>
      </p:sp>
      <p:sp>
        <p:nvSpPr>
          <p:cNvPr id="2" name="Title 1">
            <a:extLst>
              <a:ext uri="{FF2B5EF4-FFF2-40B4-BE49-F238E27FC236}">
                <a16:creationId xmlns:a16="http://schemas.microsoft.com/office/drawing/2014/main" id="{E2C56832-C28F-4239-86A0-E1C1D935CFDE}"/>
              </a:ext>
            </a:extLst>
          </p:cNvPr>
          <p:cNvSpPr>
            <a:spLocks noGrp="1"/>
          </p:cNvSpPr>
          <p:nvPr>
            <p:ph type="title"/>
          </p:nvPr>
        </p:nvSpPr>
        <p:spPr/>
        <p:txBody>
          <a:bodyPr/>
          <a:lstStyle/>
          <a:p>
            <a:r>
              <a:rPr lang="en-US" dirty="0"/>
              <a:t>Heavy Industry</a:t>
            </a:r>
          </a:p>
        </p:txBody>
      </p:sp>
    </p:spTree>
    <p:extLst>
      <p:ext uri="{BB962C8B-B14F-4D97-AF65-F5344CB8AC3E}">
        <p14:creationId xmlns:p14="http://schemas.microsoft.com/office/powerpoint/2010/main" val="398663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marL="339725" indent="0">
              <a:buClr>
                <a:schemeClr val="tx2"/>
              </a:buClr>
              <a:buNone/>
            </a:pPr>
            <a:r>
              <a:rPr lang="en-US" sz="2400" dirty="0">
                <a:solidFill>
                  <a:schemeClr val="tx1">
                    <a:lumMod val="65000"/>
                    <a:lumOff val="35000"/>
                  </a:schemeClr>
                </a:solidFill>
              </a:rPr>
              <a:t>Individualism: Instead of interpreting Scripture in line with a denomination’s creed or confession, individuals asserted their own competence in interpretation.</a:t>
            </a:r>
          </a:p>
          <a:p>
            <a:pPr marL="339725" indent="0">
              <a:buClr>
                <a:schemeClr val="tx2"/>
              </a:buClr>
              <a:buNone/>
            </a:pPr>
            <a:r>
              <a:rPr lang="en-US" sz="2400" dirty="0">
                <a:solidFill>
                  <a:schemeClr val="tx1">
                    <a:lumMod val="65000"/>
                    <a:lumOff val="35000"/>
                  </a:schemeClr>
                </a:solidFill>
              </a:rPr>
              <a:t>Growth: Numerical growth not only occurred but was often tabulated and promoted.</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92260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Critique Finney’s description of sinners in light of Romans 3:10–12 and Ephesians 2:8–9.</a:t>
            </a:r>
          </a:p>
          <a:p>
            <a:pPr marL="339725" indent="0">
              <a:buClr>
                <a:schemeClr val="tx2"/>
              </a:buClr>
              <a:buNone/>
            </a:pPr>
            <a:r>
              <a:rPr lang="en-US" sz="2400" dirty="0">
                <a:solidFill>
                  <a:schemeClr val="tx1">
                    <a:lumMod val="65000"/>
                    <a:lumOff val="35000"/>
                  </a:schemeClr>
                </a:solidFill>
              </a:rPr>
              <a:t>Finney claimed that sinners could change their own hearts without the work of God. Romans 3 declares that all have sinned (missed the mark) and fallen short of God’s glory, thus needing God to work in their hearts to be saved. Finney claimed that sinners could be justified apart from faith alone. Ephesians 2 declares that salvation is by grace through faith, apart from their own works (“and that not of yourselves”), and that salvation is a gift from God.</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683848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Samuel Slater</a:t>
            </a:r>
          </a:p>
          <a:p>
            <a:r>
              <a:rPr lang="en-US" dirty="0"/>
              <a:t>Eli Whitney</a:t>
            </a:r>
          </a:p>
          <a:p>
            <a:r>
              <a:rPr lang="en-US" dirty="0"/>
              <a:t>John Deere</a:t>
            </a:r>
          </a:p>
          <a:p>
            <a:r>
              <a:rPr lang="en-US" dirty="0"/>
              <a:t>Cyrus McCormick</a:t>
            </a:r>
          </a:p>
          <a:p>
            <a:r>
              <a:rPr lang="en-US" dirty="0"/>
              <a:t>cotton gin</a:t>
            </a:r>
          </a:p>
          <a:p>
            <a:r>
              <a:rPr lang="en-US" dirty="0"/>
              <a:t>Robert Fulton</a:t>
            </a:r>
          </a:p>
          <a:p>
            <a:r>
              <a:rPr lang="en-US" dirty="0"/>
              <a:t>National Road</a:t>
            </a:r>
          </a:p>
          <a:p>
            <a:r>
              <a:rPr lang="en-US" dirty="0"/>
              <a:t>Erie Canal</a:t>
            </a:r>
          </a:p>
          <a:p>
            <a:r>
              <a:rPr lang="en-US" dirty="0"/>
              <a:t>Baltimore &amp; Ohio Railroad</a:t>
            </a:r>
            <a:endParaRPr lang="en-US" i="1" dirty="0"/>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Samuel F. B. Morse</a:t>
            </a:r>
          </a:p>
          <a:p>
            <a:r>
              <a:rPr lang="en-US" dirty="0"/>
              <a:t>Horace Mann</a:t>
            </a:r>
          </a:p>
          <a:p>
            <a:r>
              <a:rPr lang="en-US" dirty="0"/>
              <a:t>William H. McGuffey</a:t>
            </a:r>
          </a:p>
          <a:p>
            <a:r>
              <a:rPr lang="en-US" dirty="0"/>
              <a:t>utopian reformers</a:t>
            </a:r>
          </a:p>
          <a:p>
            <a:r>
              <a:rPr lang="en-US" dirty="0"/>
              <a:t>Robert Owen</a:t>
            </a:r>
          </a:p>
          <a:p>
            <a:r>
              <a:rPr lang="en-US" dirty="0"/>
              <a:t>Benjamin West</a:t>
            </a:r>
          </a:p>
          <a:p>
            <a:r>
              <a:rPr lang="en-US" dirty="0"/>
              <a:t>Gilbert Stuart</a:t>
            </a:r>
          </a:p>
          <a:p>
            <a:r>
              <a:rPr lang="en-US" dirty="0"/>
              <a:t>John Trumbull</a:t>
            </a:r>
          </a:p>
          <a:p>
            <a:r>
              <a:rPr lang="en-US" dirty="0"/>
              <a:t>Thomas Cole</a:t>
            </a:r>
          </a:p>
        </p:txBody>
      </p:sp>
    </p:spTree>
    <p:extLst>
      <p:ext uri="{BB962C8B-B14F-4D97-AF65-F5344CB8AC3E}">
        <p14:creationId xmlns:p14="http://schemas.microsoft.com/office/powerpoint/2010/main" val="263399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James Fenimore Cooper</a:t>
            </a:r>
          </a:p>
          <a:p>
            <a:r>
              <a:rPr lang="en-US" dirty="0"/>
              <a:t>Ralph Waldo Emerson</a:t>
            </a:r>
          </a:p>
          <a:p>
            <a:r>
              <a:rPr lang="en-US" dirty="0"/>
              <a:t>Nathaniel Hawthorne</a:t>
            </a:r>
          </a:p>
          <a:p>
            <a:r>
              <a:rPr lang="en-US" dirty="0"/>
              <a:t>Stephen Foster</a:t>
            </a:r>
          </a:p>
          <a:p>
            <a:r>
              <a:rPr lang="en-US" dirty="0"/>
              <a:t>Lowell Mason</a:t>
            </a:r>
          </a:p>
          <a:p>
            <a:r>
              <a:rPr lang="en-US" dirty="0"/>
              <a:t>Underground Railroad</a:t>
            </a:r>
          </a:p>
          <a:p>
            <a:r>
              <a:rPr lang="en-US" dirty="0"/>
              <a:t>Harriet Tubman</a:t>
            </a:r>
          </a:p>
          <a:p>
            <a:r>
              <a:rPr lang="en-US" dirty="0"/>
              <a:t>Nat Turner</a:t>
            </a:r>
          </a:p>
          <a:p>
            <a:r>
              <a:rPr lang="en-US" dirty="0"/>
              <a:t>abolitionism</a:t>
            </a:r>
            <a:endParaRPr lang="en-US" i="1" dirty="0"/>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William Lloyd Garrison</a:t>
            </a:r>
          </a:p>
          <a:p>
            <a:r>
              <a:rPr lang="en-US" dirty="0"/>
              <a:t>Frederick Douglass</a:t>
            </a:r>
          </a:p>
          <a:p>
            <a:r>
              <a:rPr lang="en-US" dirty="0"/>
              <a:t>Second Great Awakening</a:t>
            </a:r>
          </a:p>
          <a:p>
            <a:r>
              <a:rPr lang="en-US" dirty="0"/>
              <a:t>deism</a:t>
            </a:r>
          </a:p>
          <a:p>
            <a:r>
              <a:rPr lang="en-US" dirty="0"/>
              <a:t>Methodists</a:t>
            </a:r>
          </a:p>
          <a:p>
            <a:r>
              <a:rPr lang="en-US" dirty="0"/>
              <a:t>Francis Asbury</a:t>
            </a:r>
          </a:p>
          <a:p>
            <a:r>
              <a:rPr lang="en-US" dirty="0"/>
              <a:t>Timothy Dwight</a:t>
            </a:r>
          </a:p>
          <a:p>
            <a:r>
              <a:rPr lang="en-US" dirty="0"/>
              <a:t>camp meeting</a:t>
            </a:r>
          </a:p>
          <a:p>
            <a:r>
              <a:rPr lang="en-US" dirty="0"/>
              <a:t>Cane Ridge</a:t>
            </a:r>
          </a:p>
        </p:txBody>
      </p:sp>
    </p:spTree>
    <p:extLst>
      <p:ext uri="{BB962C8B-B14F-4D97-AF65-F5344CB8AC3E}">
        <p14:creationId xmlns:p14="http://schemas.microsoft.com/office/powerpoint/2010/main" val="208585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Adoniram Judson</a:t>
            </a:r>
          </a:p>
          <a:p>
            <a:r>
              <a:rPr lang="en-US" dirty="0"/>
              <a:t>Charles Finney</a:t>
            </a:r>
          </a:p>
          <a:p>
            <a:r>
              <a:rPr lang="en-US" dirty="0"/>
              <a:t>Unitarianism</a:t>
            </a:r>
          </a:p>
          <a:p>
            <a:r>
              <a:rPr lang="en-US" dirty="0"/>
              <a:t>Shakers</a:t>
            </a:r>
          </a:p>
          <a:p>
            <a:r>
              <a:rPr lang="en-US" dirty="0"/>
              <a:t>Mormonism</a:t>
            </a:r>
          </a:p>
          <a:p>
            <a:r>
              <a:rPr lang="en-US" dirty="0"/>
              <a:t>Joseph Smith</a:t>
            </a:r>
          </a:p>
          <a:p>
            <a:r>
              <a:rPr lang="en-US" dirty="0"/>
              <a:t>Brigham Young</a:t>
            </a:r>
          </a:p>
          <a:p>
            <a:r>
              <a:rPr lang="en-US" dirty="0"/>
              <a:t>Mary Baker Eddy</a:t>
            </a:r>
          </a:p>
          <a:p>
            <a:r>
              <a:rPr lang="en-US" dirty="0"/>
              <a:t>Christian Science</a:t>
            </a:r>
            <a:endParaRPr lang="en-US" i="1" dirty="0"/>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Prayer Meeting Revival</a:t>
            </a:r>
          </a:p>
        </p:txBody>
      </p:sp>
    </p:spTree>
    <p:extLst>
      <p:ext uri="{BB962C8B-B14F-4D97-AF65-F5344CB8AC3E}">
        <p14:creationId xmlns:p14="http://schemas.microsoft.com/office/powerpoint/2010/main" val="121866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28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138B-B369-45B3-813E-7D3382B3E6D1}"/>
              </a:ext>
            </a:extLst>
          </p:cNvPr>
          <p:cNvSpPr>
            <a:spLocks noGrp="1"/>
          </p:cNvSpPr>
          <p:nvPr>
            <p:ph type="title"/>
          </p:nvPr>
        </p:nvSpPr>
        <p:spPr/>
        <p:txBody>
          <a:bodyPr/>
          <a:lstStyle/>
          <a:p>
            <a:r>
              <a:rPr lang="en-US" dirty="0"/>
              <a:t>Agricultural Advances</a:t>
            </a:r>
          </a:p>
        </p:txBody>
      </p:sp>
      <p:pic>
        <p:nvPicPr>
          <p:cNvPr id="6" name="Picture Placeholder 5" descr="A person wearing a suit and tie&#10;&#10;Description automatically generated">
            <a:extLst>
              <a:ext uri="{FF2B5EF4-FFF2-40B4-BE49-F238E27FC236}">
                <a16:creationId xmlns:a16="http://schemas.microsoft.com/office/drawing/2014/main" id="{B3B58DAE-2F0A-467B-BE12-A86B3F74E1F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00B55DFF-46D7-45DF-A1FF-D8B839A9E53D}"/>
              </a:ext>
            </a:extLst>
          </p:cNvPr>
          <p:cNvSpPr>
            <a:spLocks noGrp="1"/>
          </p:cNvSpPr>
          <p:nvPr>
            <p:ph idx="10"/>
          </p:nvPr>
        </p:nvSpPr>
        <p:spPr/>
        <p:txBody>
          <a:bodyPr/>
          <a:lstStyle/>
          <a:p>
            <a:r>
              <a:rPr lang="en-US" b="1" dirty="0"/>
              <a:t>John Deere </a:t>
            </a:r>
            <a:r>
              <a:rPr lang="en-US" dirty="0"/>
              <a:t>perfected the plow.</a:t>
            </a:r>
          </a:p>
          <a:p>
            <a:r>
              <a:rPr lang="en-US" dirty="0"/>
              <a:t> He put an edge of steel over the iron blade of the plow, and his improved plow proved ideal for the new lands of the West.</a:t>
            </a:r>
          </a:p>
        </p:txBody>
      </p:sp>
      <p:sp>
        <p:nvSpPr>
          <p:cNvPr id="8" name="TextBox 7">
            <a:extLst>
              <a:ext uri="{FF2B5EF4-FFF2-40B4-BE49-F238E27FC236}">
                <a16:creationId xmlns:a16="http://schemas.microsoft.com/office/drawing/2014/main" id="{1BD2A0DE-CEB2-495C-9902-3A0CE7AC00DB}"/>
              </a:ext>
            </a:extLst>
          </p:cNvPr>
          <p:cNvSpPr txBox="1"/>
          <p:nvPr/>
        </p:nvSpPr>
        <p:spPr>
          <a:xfrm>
            <a:off x="0" y="5956801"/>
            <a:ext cx="21431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Deere</a:t>
            </a:r>
          </a:p>
        </p:txBody>
      </p:sp>
    </p:spTree>
    <p:extLst>
      <p:ext uri="{BB962C8B-B14F-4D97-AF65-F5344CB8AC3E}">
        <p14:creationId xmlns:p14="http://schemas.microsoft.com/office/powerpoint/2010/main" val="127374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64DB8-F5D2-42E0-8DC3-5D8557938B78}"/>
              </a:ext>
            </a:extLst>
          </p:cNvPr>
          <p:cNvSpPr>
            <a:spLocks noGrp="1"/>
          </p:cNvSpPr>
          <p:nvPr>
            <p:ph type="title"/>
          </p:nvPr>
        </p:nvSpPr>
        <p:spPr/>
        <p:txBody>
          <a:bodyPr/>
          <a:lstStyle/>
          <a:p>
            <a:r>
              <a:rPr lang="en-US" dirty="0"/>
              <a:t>Agricultural Advances</a:t>
            </a:r>
          </a:p>
        </p:txBody>
      </p:sp>
      <p:pic>
        <p:nvPicPr>
          <p:cNvPr id="6" name="Picture Placeholder 5" descr="A person looking at the camera&#10;&#10;Description automatically generated">
            <a:extLst>
              <a:ext uri="{FF2B5EF4-FFF2-40B4-BE49-F238E27FC236}">
                <a16:creationId xmlns:a16="http://schemas.microsoft.com/office/drawing/2014/main" id="{49DCB8BE-FBA0-44B6-9A9A-A7FCDF8AFAA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B3C220D6-813B-4F98-8110-4DCDDB7F5AD0}"/>
              </a:ext>
            </a:extLst>
          </p:cNvPr>
          <p:cNvSpPr>
            <a:spLocks noGrp="1"/>
          </p:cNvSpPr>
          <p:nvPr>
            <p:ph idx="10"/>
          </p:nvPr>
        </p:nvSpPr>
        <p:spPr/>
        <p:txBody>
          <a:bodyPr/>
          <a:lstStyle/>
          <a:p>
            <a:r>
              <a:rPr lang="en-US" dirty="0"/>
              <a:t>In 1834, </a:t>
            </a:r>
            <a:r>
              <a:rPr lang="en-US" b="1" dirty="0"/>
              <a:t>Cyrus McCormick </a:t>
            </a:r>
            <a:r>
              <a:rPr lang="en-US" dirty="0"/>
              <a:t>received a patent for a reaping machine, a horse-drawn device that allowed one man to cut and stack ten to twelve acres of grain in a single day.</a:t>
            </a:r>
          </a:p>
          <a:p>
            <a:r>
              <a:rPr lang="en-US" dirty="0"/>
              <a:t>By the 1840s, more than 40 percent of Americans lived west of the Appalachian Mountains.</a:t>
            </a:r>
          </a:p>
        </p:txBody>
      </p:sp>
      <p:sp>
        <p:nvSpPr>
          <p:cNvPr id="8" name="TextBox 7">
            <a:extLst>
              <a:ext uri="{FF2B5EF4-FFF2-40B4-BE49-F238E27FC236}">
                <a16:creationId xmlns:a16="http://schemas.microsoft.com/office/drawing/2014/main" id="{F2E71F47-F248-4472-81A5-0182AB250A10}"/>
              </a:ext>
            </a:extLst>
          </p:cNvPr>
          <p:cNvSpPr txBox="1"/>
          <p:nvPr/>
        </p:nvSpPr>
        <p:spPr>
          <a:xfrm>
            <a:off x="0" y="5956801"/>
            <a:ext cx="283845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Cyrus McCormick</a:t>
            </a:r>
          </a:p>
        </p:txBody>
      </p:sp>
    </p:spTree>
    <p:extLst>
      <p:ext uri="{BB962C8B-B14F-4D97-AF65-F5344CB8AC3E}">
        <p14:creationId xmlns:p14="http://schemas.microsoft.com/office/powerpoint/2010/main" val="279150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1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DA1226B-60FD-4AE1-91AC-EC6F8FE52B18}"/>
              </a:ext>
            </a:extLst>
          </p:cNvPr>
          <p:cNvSpPr>
            <a:spLocks noGrp="1"/>
          </p:cNvSpPr>
          <p:nvPr>
            <p:ph idx="1"/>
          </p:nvPr>
        </p:nvSpPr>
        <p:spPr/>
        <p:txBody>
          <a:bodyPr/>
          <a:lstStyle/>
          <a:p>
            <a:r>
              <a:rPr lang="en-US" dirty="0"/>
              <a:t>Whitney designed the </a:t>
            </a:r>
            <a:r>
              <a:rPr lang="en-US" b="1" dirty="0"/>
              <a:t>cotton gin</a:t>
            </a:r>
            <a:r>
              <a:rPr lang="en-US" dirty="0"/>
              <a:t>.</a:t>
            </a:r>
          </a:p>
          <a:p>
            <a:r>
              <a:rPr lang="en-US" dirty="0"/>
              <a:t>Cotton became the most important export of the U.S.</a:t>
            </a:r>
          </a:p>
          <a:p>
            <a:r>
              <a:rPr lang="en-US" dirty="0"/>
              <a:t>The growth of the cotton kingdom widened the gap between the South on the one hand and the North and the West on the other.</a:t>
            </a:r>
          </a:p>
          <a:p>
            <a:r>
              <a:rPr lang="en-US" dirty="0"/>
              <a:t>Cotton growing revitalized slavery.</a:t>
            </a:r>
          </a:p>
          <a:p>
            <a:endParaRPr lang="en-US" dirty="0"/>
          </a:p>
        </p:txBody>
      </p:sp>
      <p:sp>
        <p:nvSpPr>
          <p:cNvPr id="2" name="Title 1">
            <a:extLst>
              <a:ext uri="{FF2B5EF4-FFF2-40B4-BE49-F238E27FC236}">
                <a16:creationId xmlns:a16="http://schemas.microsoft.com/office/drawing/2014/main" id="{BBCF8DB0-46D2-41E0-85BD-C177556964DE}"/>
              </a:ext>
            </a:extLst>
          </p:cNvPr>
          <p:cNvSpPr>
            <a:spLocks noGrp="1"/>
          </p:cNvSpPr>
          <p:nvPr>
            <p:ph type="title"/>
          </p:nvPr>
        </p:nvSpPr>
        <p:spPr/>
        <p:txBody>
          <a:bodyPr/>
          <a:lstStyle/>
          <a:p>
            <a:r>
              <a:rPr lang="en-US" dirty="0"/>
              <a:t>The Cotton Kingdom</a:t>
            </a:r>
          </a:p>
        </p:txBody>
      </p:sp>
    </p:spTree>
    <p:extLst>
      <p:ext uri="{BB962C8B-B14F-4D97-AF65-F5344CB8AC3E}">
        <p14:creationId xmlns:p14="http://schemas.microsoft.com/office/powerpoint/2010/main" val="75655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B3AE79A-6B95-44C3-B0A5-80E2F3E6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49FE10-080D-48D7-80FF-9A64D270A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6DC561-283A-4595-BC5E-513A18F47855}"/>
              </a:ext>
            </a:extLst>
          </p:cNvPr>
          <p:cNvSpPr>
            <a:spLocks noGrp="1"/>
          </p:cNvSpPr>
          <p:nvPr>
            <p:ph type="title"/>
          </p:nvPr>
        </p:nvSpPr>
        <p:spPr>
          <a:xfrm>
            <a:off x="7865806" y="2194560"/>
            <a:ext cx="4001729" cy="1567815"/>
          </a:xfrm>
        </p:spPr>
        <p:txBody>
          <a:bodyPr vert="horz" lIns="91440" tIns="45720" rIns="91440" bIns="45720" rtlCol="0" anchor="ctr">
            <a:normAutofit/>
          </a:bodyPr>
          <a:lstStyle/>
          <a:p>
            <a:pPr algn="ctr">
              <a:lnSpc>
                <a:spcPct val="100000"/>
              </a:lnSpc>
            </a:pPr>
            <a:r>
              <a:rPr lang="en-US" sz="3600" dirty="0">
                <a:solidFill>
                  <a:schemeClr val="tx2"/>
                </a:solidFill>
              </a:rPr>
              <a:t>Whitney’s cotton gin</a:t>
            </a:r>
          </a:p>
        </p:txBody>
      </p:sp>
      <p:sp>
        <p:nvSpPr>
          <p:cNvPr id="14" name="Rectangle 13">
            <a:extLst>
              <a:ext uri="{FF2B5EF4-FFF2-40B4-BE49-F238E27FC236}">
                <a16:creationId xmlns:a16="http://schemas.microsoft.com/office/drawing/2014/main" id="{60A9E987-6859-4A62-922F-51B47D50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3" name="Picture Placeholder 2">
            <a:extLst>
              <a:ext uri="{FF2B5EF4-FFF2-40B4-BE49-F238E27FC236}">
                <a16:creationId xmlns:a16="http://schemas.microsoft.com/office/drawing/2014/main" id="{86449E39-E48E-4DE4-B5BE-367B1C63888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59"/>
          <a:stretch/>
        </p:blipFill>
        <p:spPr>
          <a:xfrm>
            <a:off x="634275" y="1358701"/>
            <a:ext cx="6266001" cy="4099151"/>
          </a:xfrm>
          <a:prstGeom prst="rect">
            <a:avLst/>
          </a:prstGeom>
        </p:spPr>
      </p:pic>
    </p:spTree>
    <p:extLst>
      <p:ext uri="{BB962C8B-B14F-4D97-AF65-F5344CB8AC3E}">
        <p14:creationId xmlns:p14="http://schemas.microsoft.com/office/powerpoint/2010/main" val="344615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8345868" y="5991904"/>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4" name="Picture 3" descr="Map&#10;&#10;Description automatically generated">
            <a:extLst>
              <a:ext uri="{FF2B5EF4-FFF2-40B4-BE49-F238E27FC236}">
                <a16:creationId xmlns:a16="http://schemas.microsoft.com/office/drawing/2014/main" id="{42CA22D6-1D62-4B88-9857-8D4B61C7B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673" y="256375"/>
            <a:ext cx="5332655" cy="6345251"/>
          </a:xfrm>
          <a:prstGeom prst="rect">
            <a:avLst/>
          </a:prstGeom>
        </p:spPr>
      </p:pic>
    </p:spTree>
    <p:extLst>
      <p:ext uri="{BB962C8B-B14F-4D97-AF65-F5344CB8AC3E}">
        <p14:creationId xmlns:p14="http://schemas.microsoft.com/office/powerpoint/2010/main" val="129814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was America’s first major industry? In what region of the nation did it center?</a:t>
            </a:r>
          </a:p>
          <a:p>
            <a:pPr marL="339725" indent="0">
              <a:buClr>
                <a:schemeClr val="tx2"/>
              </a:buClr>
              <a:buNone/>
            </a:pPr>
            <a:r>
              <a:rPr lang="en-US" sz="2400" dirty="0">
                <a:solidFill>
                  <a:schemeClr val="tx1">
                    <a:lumMod val="65000"/>
                    <a:lumOff val="35000"/>
                  </a:schemeClr>
                </a:solidFill>
              </a:rPr>
              <a:t>textiles; New England (p. 204)</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Name three of this era’s important inventors and their respective inventions.</a:t>
            </a:r>
          </a:p>
          <a:p>
            <a:pPr marL="339725" indent="0">
              <a:buClr>
                <a:schemeClr val="tx2"/>
              </a:buClr>
              <a:buNone/>
            </a:pPr>
            <a:r>
              <a:rPr lang="en-US" sz="2400" dirty="0">
                <a:solidFill>
                  <a:schemeClr val="tx1">
                    <a:lumMod val="65000"/>
                    <a:lumOff val="35000"/>
                  </a:schemeClr>
                </a:solidFill>
              </a:rPr>
              <a:t>Eli Whitney (cotton gin and interchangeable parts), Elias Howe (sewing machine), Samuel Colt (revolver), John Deere (steel-edged plow), Cyrus McCormick (reaper) (pp. 204–5)</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3224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Why was the discovery of anthracite coal in western Pennsylvania important?</a:t>
            </a:r>
          </a:p>
          <a:p>
            <a:pPr marL="339725" indent="0">
              <a:buClr>
                <a:schemeClr val="tx2"/>
              </a:buClr>
              <a:buNone/>
            </a:pPr>
            <a:r>
              <a:rPr lang="en-US" sz="2400" dirty="0">
                <a:solidFill>
                  <a:schemeClr val="tx1">
                    <a:lumMod val="65000"/>
                    <a:lumOff val="35000"/>
                  </a:schemeClr>
                </a:solidFill>
              </a:rPr>
              <a:t>Anthracite coal burns hotter and cleaner than “soft” bituminous coal, thereby allowing manufacturers to produce better iron. Its discovery spurred American iron production and made western Pennsylvania a center of American heavy industry. (p. 205)</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8454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36B93B81-5ED7-4387-828F-605FD3B1B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93C52-5401-44FC-BB56-44552AD0AF12}"/>
              </a:ext>
            </a:extLst>
          </p:cNvPr>
          <p:cNvSpPr>
            <a:spLocks noGrp="1"/>
          </p:cNvSpPr>
          <p:nvPr>
            <p:ph type="title"/>
          </p:nvPr>
        </p:nvSpPr>
        <p:spPr>
          <a:xfrm>
            <a:off x="886659" y="643467"/>
            <a:ext cx="10343532" cy="1149468"/>
          </a:xfrm>
        </p:spPr>
        <p:txBody>
          <a:bodyPr vert="horz" lIns="91440" tIns="45720" rIns="91440" bIns="45720" rtlCol="0" anchor="ctr">
            <a:normAutofit/>
          </a:bodyPr>
          <a:lstStyle/>
          <a:p>
            <a:r>
              <a:rPr lang="en-US" sz="4800" dirty="0">
                <a:solidFill>
                  <a:schemeClr val="tx1"/>
                </a:solidFill>
              </a:rPr>
              <a:t>Big Ideas</a:t>
            </a:r>
          </a:p>
        </p:txBody>
      </p:sp>
      <p:sp>
        <p:nvSpPr>
          <p:cNvPr id="3" name="Content Placeholder 2">
            <a:extLst>
              <a:ext uri="{FF2B5EF4-FFF2-40B4-BE49-F238E27FC236}">
                <a16:creationId xmlns:a16="http://schemas.microsoft.com/office/drawing/2014/main" id="{64424419-454F-476E-881E-68E454DE169C}"/>
              </a:ext>
            </a:extLst>
          </p:cNvPr>
          <p:cNvSpPr>
            <a:spLocks noGrp="1"/>
          </p:cNvSpPr>
          <p:nvPr>
            <p:ph idx="1"/>
          </p:nvPr>
        </p:nvSpPr>
        <p:spPr>
          <a:xfrm>
            <a:off x="886659" y="1925619"/>
            <a:ext cx="10245629" cy="4206240"/>
          </a:xfrm>
        </p:spPr>
        <p:txBody>
          <a:bodyPr vert="horz" lIns="91440" tIns="45720" rIns="91440" bIns="45720" rtlCol="0" anchor="t">
            <a:normAutofit/>
          </a:bodyPr>
          <a:lstStyle/>
          <a:p>
            <a:pPr marL="788670" indent="-457200">
              <a:buAutoNum type="arabicPeriod"/>
            </a:pPr>
            <a:r>
              <a:rPr lang="en-US" dirty="0">
                <a:latin typeface="Arial"/>
                <a:cs typeface="Arial"/>
              </a:rPr>
              <a:t>What was the impact of technology on the United States in the early nineteenth century?</a:t>
            </a:r>
          </a:p>
          <a:p>
            <a:pPr marL="788670" indent="-457200">
              <a:buAutoNum type="arabicPeriod"/>
            </a:pPr>
            <a:r>
              <a:rPr lang="en-US" dirty="0">
                <a:latin typeface="Arial"/>
                <a:cs typeface="Arial"/>
              </a:rPr>
              <a:t>What were some examples of early nineteenth-century American cultural achievements?</a:t>
            </a:r>
          </a:p>
          <a:p>
            <a:pPr marL="788670" indent="-457200">
              <a:buAutoNum type="arabicPeriod"/>
            </a:pPr>
            <a:r>
              <a:rPr lang="en-US" dirty="0">
                <a:latin typeface="Arial"/>
                <a:cs typeface="Arial"/>
              </a:rPr>
              <a:t>What role did slavery play in America?</a:t>
            </a:r>
          </a:p>
          <a:p>
            <a:pPr marL="788670" indent="-457200">
              <a:buAutoNum type="arabicPeriod"/>
            </a:pPr>
            <a:r>
              <a:rPr lang="en-US" dirty="0">
                <a:latin typeface="Arial"/>
                <a:cs typeface="Arial"/>
              </a:rPr>
              <a:t>What impact did American religion have on the United States in the early nineteenth century?</a:t>
            </a:r>
          </a:p>
        </p:txBody>
      </p:sp>
      <p:sp>
        <p:nvSpPr>
          <p:cNvPr id="30" name="Rectangle 29">
            <a:extLst>
              <a:ext uri="{FF2B5EF4-FFF2-40B4-BE49-F238E27FC236}">
                <a16:creationId xmlns:a16="http://schemas.microsoft.com/office/drawing/2014/main" id="{61951AA0-DD9C-4514-A46F-ABF18C50E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74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How did the invention of the cotton gin increase the differences between the South and the rest of the nation?</a:t>
            </a:r>
          </a:p>
          <a:p>
            <a:pPr marL="339725" indent="0">
              <a:buClr>
                <a:schemeClr val="tx2"/>
              </a:buClr>
              <a:buNone/>
            </a:pPr>
            <a:r>
              <a:rPr lang="en-US" sz="2400" dirty="0">
                <a:solidFill>
                  <a:schemeClr val="tx1">
                    <a:lumMod val="65000"/>
                    <a:lumOff val="35000"/>
                  </a:schemeClr>
                </a:solidFill>
              </a:rPr>
              <a:t>The cotton gin made growing cotton profitable and thereby revitalized slavery in the South even though the practice was either dying out or illegal in the rest of the nation. Also, as the profits from cotton increased, many southerners saw little benefit in developing industry and transportation networks as other parts of the nation were doing.</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3089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How did American development of industry and natural resources fulfill aspects of the Creation Mandate?</a:t>
            </a:r>
          </a:p>
          <a:p>
            <a:pPr marL="339725" indent="0">
              <a:buClr>
                <a:schemeClr val="tx2"/>
              </a:buClr>
              <a:buNone/>
            </a:pPr>
            <a:r>
              <a:rPr lang="en-US" sz="2400" dirty="0">
                <a:solidFill>
                  <a:schemeClr val="tx1">
                    <a:lumMod val="65000"/>
                    <a:lumOff val="35000"/>
                  </a:schemeClr>
                </a:solidFill>
              </a:rPr>
              <a:t>American development of industry and natural resources partially fulfilled the command to “subdue the earth and have dominion over it” by finding better methods for processing natural resources to improve the lives of others. Mankind was also created to find fulfillment in labor and in solving problems. These motivations were put to positive use in the development of industry and handling of natural resources.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244270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197C-1BE0-44E3-A167-60A1D43E66EC}"/>
              </a:ext>
            </a:extLst>
          </p:cNvPr>
          <p:cNvSpPr>
            <a:spLocks noGrp="1"/>
          </p:cNvSpPr>
          <p:nvPr>
            <p:ph type="title"/>
          </p:nvPr>
        </p:nvSpPr>
        <p:spPr/>
        <p:txBody>
          <a:bodyPr/>
          <a:lstStyle/>
          <a:p>
            <a:r>
              <a:rPr lang="en-US" dirty="0"/>
              <a:t>River Transportation</a:t>
            </a:r>
          </a:p>
        </p:txBody>
      </p:sp>
      <p:pic>
        <p:nvPicPr>
          <p:cNvPr id="6" name="Picture Placeholder 5" descr="A picture containing person, sitting, photo, person&#10;&#10;Description automatically generated">
            <a:extLst>
              <a:ext uri="{FF2B5EF4-FFF2-40B4-BE49-F238E27FC236}">
                <a16:creationId xmlns:a16="http://schemas.microsoft.com/office/drawing/2014/main" id="{6F763F88-AE41-4F0B-847B-33ADC2D51A7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B19CF846-29DF-4AEA-A731-1A506E722DAE}"/>
              </a:ext>
            </a:extLst>
          </p:cNvPr>
          <p:cNvSpPr>
            <a:spLocks noGrp="1"/>
          </p:cNvSpPr>
          <p:nvPr>
            <p:ph idx="10"/>
          </p:nvPr>
        </p:nvSpPr>
        <p:spPr/>
        <p:txBody>
          <a:bodyPr/>
          <a:lstStyle/>
          <a:p>
            <a:r>
              <a:rPr lang="en-US" dirty="0"/>
              <a:t>The oldest avenues in America were rivers and streams.</a:t>
            </a:r>
          </a:p>
          <a:p>
            <a:r>
              <a:rPr lang="en-US" b="1" dirty="0"/>
              <a:t>Robert Fulton</a:t>
            </a:r>
            <a:r>
              <a:rPr lang="en-US" dirty="0"/>
              <a:t> perfected a steam-powered ship.</a:t>
            </a:r>
          </a:p>
          <a:p>
            <a:r>
              <a:rPr lang="en-US" dirty="0"/>
              <a:t>The steamboat soon revolutionized river traffic.</a:t>
            </a:r>
          </a:p>
        </p:txBody>
      </p:sp>
      <p:sp>
        <p:nvSpPr>
          <p:cNvPr id="8" name="TextBox 7">
            <a:extLst>
              <a:ext uri="{FF2B5EF4-FFF2-40B4-BE49-F238E27FC236}">
                <a16:creationId xmlns:a16="http://schemas.microsoft.com/office/drawing/2014/main" id="{0979E486-514D-47AC-B9CD-6F0C7AFC58E9}"/>
              </a:ext>
            </a:extLst>
          </p:cNvPr>
          <p:cNvSpPr txBox="1"/>
          <p:nvPr/>
        </p:nvSpPr>
        <p:spPr>
          <a:xfrm>
            <a:off x="0" y="5956801"/>
            <a:ext cx="223837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Robert Fulton</a:t>
            </a:r>
          </a:p>
        </p:txBody>
      </p:sp>
    </p:spTree>
    <p:extLst>
      <p:ext uri="{BB962C8B-B14F-4D97-AF65-F5344CB8AC3E}">
        <p14:creationId xmlns:p14="http://schemas.microsoft.com/office/powerpoint/2010/main" val="20691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46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8397887" y="5870111"/>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3" name="Picture 2" descr="Map&#10;&#10;Description automatically generated">
            <a:extLst>
              <a:ext uri="{FF2B5EF4-FFF2-40B4-BE49-F238E27FC236}">
                <a16:creationId xmlns:a16="http://schemas.microsoft.com/office/drawing/2014/main" id="{74B956AB-4D7E-4159-9559-CB0FABFC9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654" y="325207"/>
            <a:ext cx="5436693" cy="6207586"/>
          </a:xfrm>
          <a:prstGeom prst="rect">
            <a:avLst/>
          </a:prstGeom>
        </p:spPr>
      </p:pic>
    </p:spTree>
    <p:extLst>
      <p:ext uri="{BB962C8B-B14F-4D97-AF65-F5344CB8AC3E}">
        <p14:creationId xmlns:p14="http://schemas.microsoft.com/office/powerpoint/2010/main" val="63075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016B-A780-449A-83FF-308897B6EDE9}"/>
              </a:ext>
            </a:extLst>
          </p:cNvPr>
          <p:cNvSpPr>
            <a:spLocks noGrp="1"/>
          </p:cNvSpPr>
          <p:nvPr>
            <p:ph type="title"/>
          </p:nvPr>
        </p:nvSpPr>
        <p:spPr/>
        <p:txBody>
          <a:bodyPr/>
          <a:lstStyle/>
          <a:p>
            <a:r>
              <a:rPr lang="en-US" dirty="0"/>
              <a:t>Roads</a:t>
            </a:r>
          </a:p>
        </p:txBody>
      </p:sp>
      <p:pic>
        <p:nvPicPr>
          <p:cNvPr id="6" name="Picture Placeholder 5" descr="A picture containing grass, outdoor, field, giraffe&#10;&#10;Description automatically generated">
            <a:extLst>
              <a:ext uri="{FF2B5EF4-FFF2-40B4-BE49-F238E27FC236}">
                <a16:creationId xmlns:a16="http://schemas.microsoft.com/office/drawing/2014/main" id="{443ECFF7-1F04-4685-9665-0E60B36D402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98FE772C-C09F-4A69-9D82-F55E9DD6A5FB}"/>
              </a:ext>
            </a:extLst>
          </p:cNvPr>
          <p:cNvSpPr>
            <a:spLocks noGrp="1"/>
          </p:cNvSpPr>
          <p:nvPr>
            <p:ph idx="10"/>
          </p:nvPr>
        </p:nvSpPr>
        <p:spPr/>
        <p:txBody>
          <a:bodyPr>
            <a:normAutofit/>
          </a:bodyPr>
          <a:lstStyle/>
          <a:p>
            <a:r>
              <a:rPr lang="en-US" dirty="0"/>
              <a:t>Americans built a system of roads across the countryside.</a:t>
            </a:r>
          </a:p>
          <a:p>
            <a:r>
              <a:rPr lang="en-US" dirty="0"/>
              <a:t>Most roads were built by private companies that paid for them by charging tolls for their use.</a:t>
            </a:r>
          </a:p>
          <a:p>
            <a:r>
              <a:rPr lang="en-US" dirty="0"/>
              <a:t>The most important early American road was the </a:t>
            </a:r>
            <a:r>
              <a:rPr lang="en-US" b="1" dirty="0"/>
              <a:t>National Road </a:t>
            </a:r>
            <a:r>
              <a:rPr lang="en-US" dirty="0"/>
              <a:t>(the Cumberland Road).</a:t>
            </a:r>
          </a:p>
        </p:txBody>
      </p:sp>
    </p:spTree>
    <p:extLst>
      <p:ext uri="{BB962C8B-B14F-4D97-AF65-F5344CB8AC3E}">
        <p14:creationId xmlns:p14="http://schemas.microsoft.com/office/powerpoint/2010/main" val="69594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230A1C8-F6AA-4439-8967-D410087E1B59}"/>
              </a:ext>
            </a:extLst>
          </p:cNvPr>
          <p:cNvSpPr>
            <a:spLocks noGrp="1"/>
          </p:cNvSpPr>
          <p:nvPr>
            <p:ph idx="1"/>
          </p:nvPr>
        </p:nvSpPr>
        <p:spPr/>
        <p:txBody>
          <a:bodyPr/>
          <a:lstStyle/>
          <a:p>
            <a:r>
              <a:rPr lang="en-US" dirty="0"/>
              <a:t>The canal era began in 1817, when New York, at the urging of Governor DeWitt Clinton, began building a canal from Albany to Lake Erie.</a:t>
            </a:r>
          </a:p>
          <a:p>
            <a:r>
              <a:rPr lang="en-US" dirty="0"/>
              <a:t>The </a:t>
            </a:r>
            <a:r>
              <a:rPr lang="en-US" b="1" dirty="0"/>
              <a:t>Erie Canal </a:t>
            </a:r>
            <a:r>
              <a:rPr lang="en-US" dirty="0"/>
              <a:t>proved such a success that it had paid for itself in tolls in less than ten years.</a:t>
            </a:r>
          </a:p>
          <a:p>
            <a:r>
              <a:rPr lang="en-US" dirty="0"/>
              <a:t>By the 1830s, one could travel from New York City to New Orleans completely by inland waterways.</a:t>
            </a:r>
          </a:p>
        </p:txBody>
      </p:sp>
      <p:sp>
        <p:nvSpPr>
          <p:cNvPr id="2" name="Title 1">
            <a:extLst>
              <a:ext uri="{FF2B5EF4-FFF2-40B4-BE49-F238E27FC236}">
                <a16:creationId xmlns:a16="http://schemas.microsoft.com/office/drawing/2014/main" id="{6D200783-6CE5-4278-9379-0D97EAA04D16}"/>
              </a:ext>
            </a:extLst>
          </p:cNvPr>
          <p:cNvSpPr>
            <a:spLocks noGrp="1"/>
          </p:cNvSpPr>
          <p:nvPr>
            <p:ph type="title"/>
          </p:nvPr>
        </p:nvSpPr>
        <p:spPr/>
        <p:txBody>
          <a:bodyPr/>
          <a:lstStyle/>
          <a:p>
            <a:r>
              <a:rPr lang="en-US" dirty="0"/>
              <a:t>Canals</a:t>
            </a:r>
          </a:p>
        </p:txBody>
      </p:sp>
    </p:spTree>
    <p:extLst>
      <p:ext uri="{BB962C8B-B14F-4D97-AF65-F5344CB8AC3E}">
        <p14:creationId xmlns:p14="http://schemas.microsoft.com/office/powerpoint/2010/main" val="392092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A47D-37FA-4940-9616-AE571B68DFC8}"/>
              </a:ext>
            </a:extLst>
          </p:cNvPr>
          <p:cNvSpPr>
            <a:spLocks noGrp="1"/>
          </p:cNvSpPr>
          <p:nvPr>
            <p:ph type="title"/>
          </p:nvPr>
        </p:nvSpPr>
        <p:spPr/>
        <p:txBody>
          <a:bodyPr/>
          <a:lstStyle/>
          <a:p>
            <a:r>
              <a:rPr lang="en-US" dirty="0"/>
              <a:t>Railroads</a:t>
            </a:r>
          </a:p>
        </p:txBody>
      </p:sp>
      <p:sp>
        <p:nvSpPr>
          <p:cNvPr id="4" name="Content Placeholder 3">
            <a:extLst>
              <a:ext uri="{FF2B5EF4-FFF2-40B4-BE49-F238E27FC236}">
                <a16:creationId xmlns:a16="http://schemas.microsoft.com/office/drawing/2014/main" id="{787F7854-B806-4F06-A35A-24122AE645FF}"/>
              </a:ext>
            </a:extLst>
          </p:cNvPr>
          <p:cNvSpPr>
            <a:spLocks noGrp="1"/>
          </p:cNvSpPr>
          <p:nvPr>
            <p:ph idx="10"/>
          </p:nvPr>
        </p:nvSpPr>
        <p:spPr/>
        <p:txBody>
          <a:bodyPr/>
          <a:lstStyle/>
          <a:p>
            <a:r>
              <a:rPr lang="en-US" dirty="0"/>
              <a:t>The first economically successful railroad in America was the </a:t>
            </a:r>
            <a:r>
              <a:rPr lang="en-US" b="1" dirty="0"/>
              <a:t>Baltimore &amp; Ohio Railroad</a:t>
            </a:r>
            <a:r>
              <a:rPr lang="en-US" dirty="0"/>
              <a:t>.</a:t>
            </a:r>
          </a:p>
          <a:p>
            <a:r>
              <a:rPr lang="en-US" dirty="0"/>
              <a:t>Peter Cooper built </a:t>
            </a:r>
            <a:r>
              <a:rPr lang="en-US" i="1" dirty="0"/>
              <a:t>Tom Thumb</a:t>
            </a:r>
            <a:r>
              <a:rPr lang="en-US" dirty="0"/>
              <a:t>, a small but powerful steam engine.</a:t>
            </a:r>
          </a:p>
          <a:p>
            <a:r>
              <a:rPr lang="en-US" dirty="0"/>
              <a:t>Most railroads began using a standard gauge which allowed different companies to use the same tracks.</a:t>
            </a:r>
          </a:p>
        </p:txBody>
      </p:sp>
      <p:pic>
        <p:nvPicPr>
          <p:cNvPr id="10" name="Picture Placeholder 9" descr="A train engine carrying carts down a track&#10;&#10;Description automatically generated">
            <a:extLst>
              <a:ext uri="{FF2B5EF4-FFF2-40B4-BE49-F238E27FC236}">
                <a16:creationId xmlns:a16="http://schemas.microsoft.com/office/drawing/2014/main" id="{AA13EB6F-28FE-4D87-8C70-5230619F1BB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Tree>
    <p:extLst>
      <p:ext uri="{BB962C8B-B14F-4D97-AF65-F5344CB8AC3E}">
        <p14:creationId xmlns:p14="http://schemas.microsoft.com/office/powerpoint/2010/main" val="401118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DCDD-618A-4582-A8C2-C9EF2146901A}"/>
              </a:ext>
            </a:extLst>
          </p:cNvPr>
          <p:cNvSpPr>
            <a:spLocks noGrp="1"/>
          </p:cNvSpPr>
          <p:nvPr>
            <p:ph type="title"/>
          </p:nvPr>
        </p:nvSpPr>
        <p:spPr/>
        <p:txBody>
          <a:bodyPr/>
          <a:lstStyle/>
          <a:p>
            <a:r>
              <a:rPr lang="en-US" dirty="0"/>
              <a:t>Sea Transportation</a:t>
            </a:r>
          </a:p>
        </p:txBody>
      </p:sp>
      <p:pic>
        <p:nvPicPr>
          <p:cNvPr id="6" name="Picture Placeholder 5" descr="A large ship in the water&#10;&#10;Description automatically generated">
            <a:extLst>
              <a:ext uri="{FF2B5EF4-FFF2-40B4-BE49-F238E27FC236}">
                <a16:creationId xmlns:a16="http://schemas.microsoft.com/office/drawing/2014/main" id="{14EA7087-39FE-41C8-99CE-CE193FDE75F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E1FD030F-1BF1-4FE6-8CF0-23DFF12F8161}"/>
              </a:ext>
            </a:extLst>
          </p:cNvPr>
          <p:cNvSpPr>
            <a:spLocks noGrp="1"/>
          </p:cNvSpPr>
          <p:nvPr>
            <p:ph idx="10"/>
          </p:nvPr>
        </p:nvSpPr>
        <p:spPr/>
        <p:txBody>
          <a:bodyPr/>
          <a:lstStyle/>
          <a:p>
            <a:r>
              <a:rPr lang="en-US" dirty="0"/>
              <a:t>The clipper was one of the fastest sailing ships ever built.</a:t>
            </a:r>
          </a:p>
          <a:p>
            <a:r>
              <a:rPr lang="en-US" dirty="0"/>
              <a:t>From 1845 to 1860, the United States carried more sea trade than any other nation.</a:t>
            </a:r>
          </a:p>
          <a:p>
            <a:r>
              <a:rPr lang="en-US" dirty="0"/>
              <a:t>Soon the steamship replaced the clipper.</a:t>
            </a:r>
          </a:p>
        </p:txBody>
      </p:sp>
    </p:spTree>
    <p:extLst>
      <p:ext uri="{BB962C8B-B14F-4D97-AF65-F5344CB8AC3E}">
        <p14:creationId xmlns:p14="http://schemas.microsoft.com/office/powerpoint/2010/main" val="83963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2AC3-53C6-43F0-8C09-6F880F44473A}"/>
              </a:ext>
            </a:extLst>
          </p:cNvPr>
          <p:cNvSpPr>
            <a:spLocks noGrp="1"/>
          </p:cNvSpPr>
          <p:nvPr>
            <p:ph type="title"/>
          </p:nvPr>
        </p:nvSpPr>
        <p:spPr/>
        <p:txBody>
          <a:bodyPr/>
          <a:lstStyle/>
          <a:p>
            <a:r>
              <a:rPr lang="en-US" dirty="0"/>
              <a:t>Communication</a:t>
            </a:r>
          </a:p>
        </p:txBody>
      </p:sp>
      <p:sp>
        <p:nvSpPr>
          <p:cNvPr id="4" name="Content Placeholder 3">
            <a:extLst>
              <a:ext uri="{FF2B5EF4-FFF2-40B4-BE49-F238E27FC236}">
                <a16:creationId xmlns:a16="http://schemas.microsoft.com/office/drawing/2014/main" id="{247816BB-9A29-4F5C-87EA-506F9A872B00}"/>
              </a:ext>
            </a:extLst>
          </p:cNvPr>
          <p:cNvSpPr>
            <a:spLocks noGrp="1"/>
          </p:cNvSpPr>
          <p:nvPr>
            <p:ph idx="10"/>
          </p:nvPr>
        </p:nvSpPr>
        <p:spPr/>
        <p:txBody>
          <a:bodyPr/>
          <a:lstStyle/>
          <a:p>
            <a:r>
              <a:rPr lang="en-US" dirty="0"/>
              <a:t>The telegraph was the invention of </a:t>
            </a:r>
            <a:r>
              <a:rPr lang="en-US" b="1" dirty="0"/>
              <a:t>Samuel F. B. Morse</a:t>
            </a:r>
            <a:r>
              <a:rPr lang="en-US" dirty="0"/>
              <a:t>.</a:t>
            </a:r>
          </a:p>
          <a:p>
            <a:r>
              <a:rPr lang="en-US" dirty="0"/>
              <a:t>Soon telegraph lines stretched across the United States.</a:t>
            </a:r>
          </a:p>
          <a:p>
            <a:r>
              <a:rPr lang="en-US" dirty="0"/>
              <a:t>In 1858, the first successful transatlantic cable was laid between North America and the British Isles.</a:t>
            </a:r>
          </a:p>
        </p:txBody>
      </p:sp>
      <p:pic>
        <p:nvPicPr>
          <p:cNvPr id="5" name="Picture Placeholder 3">
            <a:extLst>
              <a:ext uri="{FF2B5EF4-FFF2-40B4-BE49-F238E27FC236}">
                <a16:creationId xmlns:a16="http://schemas.microsoft.com/office/drawing/2014/main" id="{1A7E0411-D0A1-4211-969D-50A4F3324E3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DD0FFC1A-9D71-442F-80AF-4BE4C525C36B}"/>
              </a:ext>
            </a:extLst>
          </p:cNvPr>
          <p:cNvSpPr txBox="1"/>
          <p:nvPr/>
        </p:nvSpPr>
        <p:spPr>
          <a:xfrm>
            <a:off x="0" y="5956801"/>
            <a:ext cx="307657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Samuel F. B. Morse</a:t>
            </a:r>
          </a:p>
        </p:txBody>
      </p:sp>
    </p:spTree>
    <p:extLst>
      <p:ext uri="{BB962C8B-B14F-4D97-AF65-F5344CB8AC3E}">
        <p14:creationId xmlns:p14="http://schemas.microsoft.com/office/powerpoint/2010/main" val="88997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261C-592A-43DF-B34A-0E54C37D7105}"/>
              </a:ext>
            </a:extLst>
          </p:cNvPr>
          <p:cNvSpPr>
            <a:spLocks noGrp="1"/>
          </p:cNvSpPr>
          <p:nvPr>
            <p:ph type="title"/>
          </p:nvPr>
        </p:nvSpPr>
        <p:spPr/>
        <p:txBody>
          <a:bodyPr/>
          <a:lstStyle/>
          <a:p>
            <a:r>
              <a:rPr lang="en-US" sz="5400" dirty="0"/>
              <a:t>American Technology</a:t>
            </a:r>
          </a:p>
        </p:txBody>
      </p:sp>
      <p:sp>
        <p:nvSpPr>
          <p:cNvPr id="3" name="Text Placeholder 2">
            <a:extLst>
              <a:ext uri="{FF2B5EF4-FFF2-40B4-BE49-F238E27FC236}">
                <a16:creationId xmlns:a16="http://schemas.microsoft.com/office/drawing/2014/main" id="{9B518178-0750-4C98-89A1-85C41E968EC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599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Name two methods of surfacing roads in the nineteenth century.</a:t>
            </a:r>
          </a:p>
          <a:p>
            <a:pPr marL="339725" indent="0">
              <a:buClr>
                <a:schemeClr val="tx2"/>
              </a:buClr>
              <a:buNone/>
            </a:pPr>
            <a:r>
              <a:rPr lang="en-US" sz="2400" dirty="0">
                <a:solidFill>
                  <a:schemeClr val="tx1">
                    <a:lumMod val="65000"/>
                    <a:lumOff val="35000"/>
                  </a:schemeClr>
                </a:solidFill>
              </a:rPr>
              <a:t>laying gravel, boards (“plank roads”), or logs (“corduroy roads”) (p. 209)</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What was America’s most important method of transportation by 1861?</a:t>
            </a:r>
          </a:p>
          <a:p>
            <a:pPr marL="339725" indent="0">
              <a:buClr>
                <a:schemeClr val="tx2"/>
              </a:buClr>
              <a:buNone/>
            </a:pPr>
            <a:r>
              <a:rPr lang="en-US" sz="2400" dirty="0">
                <a:solidFill>
                  <a:schemeClr val="tx1">
                    <a:lumMod val="65000"/>
                    <a:lumOff val="35000"/>
                  </a:schemeClr>
                </a:solidFill>
              </a:rPr>
              <a:t>the railroad (p. 210)</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62357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was the first economically successful railroad in America?</a:t>
            </a:r>
          </a:p>
          <a:p>
            <a:pPr marL="339725" indent="0">
              <a:buClr>
                <a:schemeClr val="tx2"/>
              </a:buClr>
              <a:buNone/>
            </a:pPr>
            <a:r>
              <a:rPr lang="en-US" sz="2400" dirty="0">
                <a:solidFill>
                  <a:schemeClr val="tx1">
                    <a:lumMod val="65000"/>
                    <a:lumOff val="35000"/>
                  </a:schemeClr>
                </a:solidFill>
              </a:rPr>
              <a:t>the B &amp; O (Baltimore &amp; Ohio) (p. 210)</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53433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are the advantages of government-funded roads, canals, or railroads? What are the disadvantages? What role does private business play in such projects?</a:t>
            </a:r>
          </a:p>
          <a:p>
            <a:pPr marL="339725" indent="0">
              <a:buClr>
                <a:schemeClr val="tx2"/>
              </a:buClr>
              <a:buNone/>
            </a:pPr>
            <a:r>
              <a:rPr lang="en-US" sz="2400" dirty="0">
                <a:solidFill>
                  <a:schemeClr val="tx1">
                    <a:lumMod val="65000"/>
                    <a:lumOff val="35000"/>
                  </a:schemeClr>
                </a:solidFill>
              </a:rPr>
              <a:t>Government collects tax revenues and then uses those revenues to pay for infrastructure including roads, canals, and railroads. </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91516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marL="339725" indent="0">
              <a:buClr>
                <a:schemeClr val="tx2"/>
              </a:buClr>
              <a:buNone/>
            </a:pPr>
            <a:r>
              <a:rPr lang="en-US" sz="2400" dirty="0">
                <a:solidFill>
                  <a:schemeClr val="tx1">
                    <a:lumMod val="65000"/>
                    <a:lumOff val="35000"/>
                  </a:schemeClr>
                </a:solidFill>
              </a:rPr>
              <a:t>Disadvantages would include the problem of government engaging in activity not clearly authorized by the Constitution. </a:t>
            </a:r>
          </a:p>
          <a:p>
            <a:pPr marL="339725" indent="0">
              <a:buClr>
                <a:schemeClr val="tx2"/>
              </a:buClr>
              <a:buNone/>
            </a:pPr>
            <a:r>
              <a:rPr lang="en-US" sz="2400" dirty="0">
                <a:solidFill>
                  <a:schemeClr val="tx1">
                    <a:lumMod val="65000"/>
                    <a:lumOff val="35000"/>
                  </a:schemeClr>
                </a:solidFill>
              </a:rPr>
              <a:t>Also, private businesses must invest their monies wisely in order to survive, whereas government could simply increase taxes to pay for additional construction. Private builders depend on customer service for future business, whereas government bureaucracy has less incentive to satisfy customer needs.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1536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261C-592A-43DF-B34A-0E54C37D7105}"/>
              </a:ext>
            </a:extLst>
          </p:cNvPr>
          <p:cNvSpPr>
            <a:spLocks noGrp="1"/>
          </p:cNvSpPr>
          <p:nvPr>
            <p:ph type="title"/>
          </p:nvPr>
        </p:nvSpPr>
        <p:spPr/>
        <p:txBody>
          <a:bodyPr/>
          <a:lstStyle/>
          <a:p>
            <a:r>
              <a:rPr lang="en-US" sz="5400" dirty="0"/>
              <a:t>American culture</a:t>
            </a:r>
          </a:p>
        </p:txBody>
      </p:sp>
      <p:sp>
        <p:nvSpPr>
          <p:cNvPr id="3" name="Text Placeholder 2">
            <a:extLst>
              <a:ext uri="{FF2B5EF4-FFF2-40B4-BE49-F238E27FC236}">
                <a16:creationId xmlns:a16="http://schemas.microsoft.com/office/drawing/2014/main" id="{9B518178-0750-4C98-89A1-85C41E968EC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7140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were the leading reform movements and artistic schools in the United States during the early nineteenth century?</a:t>
            </a:r>
          </a:p>
          <a:p>
            <a:pPr marL="514350" indent="-514350">
              <a:buClr>
                <a:schemeClr val="tx2"/>
              </a:buClr>
              <a:buFont typeface="+mj-lt"/>
              <a:buAutoNum type="arabicPeriod"/>
            </a:pPr>
            <a:r>
              <a:rPr lang="en-US" dirty="0">
                <a:solidFill>
                  <a:schemeClr val="tx2"/>
                </a:solidFill>
              </a:rPr>
              <a:t>What were the major characteristics of early nineteenth-century American culture?</a:t>
            </a:r>
          </a:p>
        </p:txBody>
      </p:sp>
    </p:spTree>
    <p:extLst>
      <p:ext uri="{BB962C8B-B14F-4D97-AF65-F5344CB8AC3E}">
        <p14:creationId xmlns:p14="http://schemas.microsoft.com/office/powerpoint/2010/main" val="967313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E475-F1DA-441D-9E89-2196E61ED962}"/>
              </a:ext>
            </a:extLst>
          </p:cNvPr>
          <p:cNvSpPr>
            <a:spLocks noGrp="1"/>
          </p:cNvSpPr>
          <p:nvPr>
            <p:ph type="title"/>
          </p:nvPr>
        </p:nvSpPr>
        <p:spPr/>
        <p:txBody>
          <a:bodyPr/>
          <a:lstStyle/>
          <a:p>
            <a:r>
              <a:rPr lang="en-US" dirty="0"/>
              <a:t>Education</a:t>
            </a:r>
          </a:p>
        </p:txBody>
      </p:sp>
      <p:sp>
        <p:nvSpPr>
          <p:cNvPr id="4" name="Content Placeholder 3">
            <a:extLst>
              <a:ext uri="{FF2B5EF4-FFF2-40B4-BE49-F238E27FC236}">
                <a16:creationId xmlns:a16="http://schemas.microsoft.com/office/drawing/2014/main" id="{C2A0899A-CF9B-4334-81E1-E4BDCEC34C00}"/>
              </a:ext>
            </a:extLst>
          </p:cNvPr>
          <p:cNvSpPr>
            <a:spLocks noGrp="1"/>
          </p:cNvSpPr>
          <p:nvPr>
            <p:ph idx="10"/>
          </p:nvPr>
        </p:nvSpPr>
        <p:spPr/>
        <p:txBody>
          <a:bodyPr/>
          <a:lstStyle/>
          <a:p>
            <a:r>
              <a:rPr lang="en-US" dirty="0"/>
              <a:t>Two important trends developed in the reform of American education during this period: the growth of both public education and teacher education.</a:t>
            </a:r>
          </a:p>
          <a:p>
            <a:r>
              <a:rPr lang="en-US" b="1" dirty="0"/>
              <a:t>Horace Mann </a:t>
            </a:r>
            <a:r>
              <a:rPr lang="en-US" dirty="0"/>
              <a:t>believed that people could find deliverance from ignorance and social problems through sound moral education.</a:t>
            </a:r>
          </a:p>
        </p:txBody>
      </p:sp>
      <p:pic>
        <p:nvPicPr>
          <p:cNvPr id="5" name="Picture Placeholder 3">
            <a:extLst>
              <a:ext uri="{FF2B5EF4-FFF2-40B4-BE49-F238E27FC236}">
                <a16:creationId xmlns:a16="http://schemas.microsoft.com/office/drawing/2014/main" id="{7A205B75-27EA-485C-84BB-6979B25DD6F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2160051F-8D98-4299-AF11-89B6E94E04CC}"/>
              </a:ext>
            </a:extLst>
          </p:cNvPr>
          <p:cNvSpPr txBox="1"/>
          <p:nvPr/>
        </p:nvSpPr>
        <p:spPr>
          <a:xfrm>
            <a:off x="1" y="5956801"/>
            <a:ext cx="22860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Horace Mann</a:t>
            </a:r>
          </a:p>
        </p:txBody>
      </p:sp>
    </p:spTree>
    <p:extLst>
      <p:ext uri="{BB962C8B-B14F-4D97-AF65-F5344CB8AC3E}">
        <p14:creationId xmlns:p14="http://schemas.microsoft.com/office/powerpoint/2010/main" val="420332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E475-F1DA-441D-9E89-2196E61ED962}"/>
              </a:ext>
            </a:extLst>
          </p:cNvPr>
          <p:cNvSpPr>
            <a:spLocks noGrp="1"/>
          </p:cNvSpPr>
          <p:nvPr>
            <p:ph type="title"/>
          </p:nvPr>
        </p:nvSpPr>
        <p:spPr/>
        <p:txBody>
          <a:bodyPr/>
          <a:lstStyle/>
          <a:p>
            <a:r>
              <a:rPr lang="en-US" dirty="0"/>
              <a:t>Education</a:t>
            </a:r>
          </a:p>
        </p:txBody>
      </p:sp>
      <p:sp>
        <p:nvSpPr>
          <p:cNvPr id="4" name="Content Placeholder 3">
            <a:extLst>
              <a:ext uri="{FF2B5EF4-FFF2-40B4-BE49-F238E27FC236}">
                <a16:creationId xmlns:a16="http://schemas.microsoft.com/office/drawing/2014/main" id="{C2A0899A-CF9B-4334-81E1-E4BDCEC34C00}"/>
              </a:ext>
            </a:extLst>
          </p:cNvPr>
          <p:cNvSpPr>
            <a:spLocks noGrp="1"/>
          </p:cNvSpPr>
          <p:nvPr>
            <p:ph idx="10"/>
          </p:nvPr>
        </p:nvSpPr>
        <p:spPr/>
        <p:txBody>
          <a:bodyPr/>
          <a:lstStyle/>
          <a:p>
            <a:r>
              <a:rPr lang="en-US" dirty="0"/>
              <a:t>Massachusetts became a model for public education to the rest of the country.</a:t>
            </a:r>
          </a:p>
          <a:p>
            <a:r>
              <a:rPr lang="en-US" dirty="0"/>
              <a:t>Teaching as a profession itself became an important part of educational reform.</a:t>
            </a:r>
          </a:p>
        </p:txBody>
      </p:sp>
      <p:pic>
        <p:nvPicPr>
          <p:cNvPr id="5" name="Picture Placeholder 3">
            <a:extLst>
              <a:ext uri="{FF2B5EF4-FFF2-40B4-BE49-F238E27FC236}">
                <a16:creationId xmlns:a16="http://schemas.microsoft.com/office/drawing/2014/main" id="{7A205B75-27EA-485C-84BB-6979B25DD6F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2160051F-8D98-4299-AF11-89B6E94E04CC}"/>
              </a:ext>
            </a:extLst>
          </p:cNvPr>
          <p:cNvSpPr txBox="1"/>
          <p:nvPr/>
        </p:nvSpPr>
        <p:spPr>
          <a:xfrm>
            <a:off x="1" y="5956801"/>
            <a:ext cx="22860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Horace Mann</a:t>
            </a:r>
          </a:p>
        </p:txBody>
      </p:sp>
    </p:spTree>
    <p:extLst>
      <p:ext uri="{BB962C8B-B14F-4D97-AF65-F5344CB8AC3E}">
        <p14:creationId xmlns:p14="http://schemas.microsoft.com/office/powerpoint/2010/main" val="20565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E475-F1DA-441D-9E89-2196E61ED962}"/>
              </a:ext>
            </a:extLst>
          </p:cNvPr>
          <p:cNvSpPr>
            <a:spLocks noGrp="1"/>
          </p:cNvSpPr>
          <p:nvPr>
            <p:ph type="title"/>
          </p:nvPr>
        </p:nvSpPr>
        <p:spPr/>
        <p:txBody>
          <a:bodyPr/>
          <a:lstStyle/>
          <a:p>
            <a:r>
              <a:rPr lang="en-US" dirty="0"/>
              <a:t>Education</a:t>
            </a:r>
          </a:p>
        </p:txBody>
      </p:sp>
      <p:sp>
        <p:nvSpPr>
          <p:cNvPr id="4" name="Content Placeholder 3">
            <a:extLst>
              <a:ext uri="{FF2B5EF4-FFF2-40B4-BE49-F238E27FC236}">
                <a16:creationId xmlns:a16="http://schemas.microsoft.com/office/drawing/2014/main" id="{C2A0899A-CF9B-4334-81E1-E4BDCEC34C00}"/>
              </a:ext>
            </a:extLst>
          </p:cNvPr>
          <p:cNvSpPr>
            <a:spLocks noGrp="1"/>
          </p:cNvSpPr>
          <p:nvPr>
            <p:ph idx="10"/>
          </p:nvPr>
        </p:nvSpPr>
        <p:spPr/>
        <p:txBody>
          <a:bodyPr/>
          <a:lstStyle/>
          <a:p>
            <a:r>
              <a:rPr lang="en-US" dirty="0"/>
              <a:t>In a series of elementary reading books, </a:t>
            </a:r>
            <a:r>
              <a:rPr lang="en-US" b="1" dirty="0"/>
              <a:t>William McGuffey </a:t>
            </a:r>
            <a:r>
              <a:rPr lang="en-US" dirty="0"/>
              <a:t>taught generations of Americans rules for living as well as rules for grammar.</a:t>
            </a:r>
          </a:p>
          <a:p>
            <a:r>
              <a:rPr lang="en-US" dirty="0"/>
              <a:t>McGuffey believed that biblical values had a natural and necessary role for shaping character in the classroom, and his work was enormously successful.</a:t>
            </a:r>
          </a:p>
        </p:txBody>
      </p:sp>
      <p:pic>
        <p:nvPicPr>
          <p:cNvPr id="9" name="Picture Placeholder 3">
            <a:extLst>
              <a:ext uri="{FF2B5EF4-FFF2-40B4-BE49-F238E27FC236}">
                <a16:creationId xmlns:a16="http://schemas.microsoft.com/office/drawing/2014/main" id="{5AFA9501-7302-493E-BCF1-AFCF8CE861F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2160051F-8D98-4299-AF11-89B6E94E04CC}"/>
              </a:ext>
            </a:extLst>
          </p:cNvPr>
          <p:cNvSpPr txBox="1"/>
          <p:nvPr/>
        </p:nvSpPr>
        <p:spPr>
          <a:xfrm>
            <a:off x="0" y="5956801"/>
            <a:ext cx="2800349"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William McGuffey</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311676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8C4E814-09A0-4D00-AF8B-60C5C544218B}"/>
              </a:ext>
            </a:extLst>
          </p:cNvPr>
          <p:cNvSpPr>
            <a:spLocks noGrp="1"/>
          </p:cNvSpPr>
          <p:nvPr>
            <p:ph idx="1"/>
          </p:nvPr>
        </p:nvSpPr>
        <p:spPr/>
        <p:txBody>
          <a:bodyPr/>
          <a:lstStyle/>
          <a:p>
            <a:r>
              <a:rPr lang="en-US" dirty="0"/>
              <a:t>Reformers replaced their call for temperance with a call for the outright prohibition of the sale and consumption of alcohol.</a:t>
            </a:r>
          </a:p>
          <a:p>
            <a:r>
              <a:rPr lang="en-US" dirty="0"/>
              <a:t>The Prohibition movement’s greatest success came in the early twentieth century with the passage of the Eighteenth Amendment.</a:t>
            </a:r>
          </a:p>
        </p:txBody>
      </p:sp>
      <p:sp>
        <p:nvSpPr>
          <p:cNvPr id="2" name="Title 1">
            <a:extLst>
              <a:ext uri="{FF2B5EF4-FFF2-40B4-BE49-F238E27FC236}">
                <a16:creationId xmlns:a16="http://schemas.microsoft.com/office/drawing/2014/main" id="{574C0356-B5B2-4C4A-8C2B-1C0F73AFB84C}"/>
              </a:ext>
            </a:extLst>
          </p:cNvPr>
          <p:cNvSpPr>
            <a:spLocks noGrp="1"/>
          </p:cNvSpPr>
          <p:nvPr>
            <p:ph type="title"/>
          </p:nvPr>
        </p:nvSpPr>
        <p:spPr/>
        <p:txBody>
          <a:bodyPr/>
          <a:lstStyle/>
          <a:p>
            <a:r>
              <a:rPr lang="en-US" dirty="0"/>
              <a:t>Prohibition</a:t>
            </a:r>
          </a:p>
        </p:txBody>
      </p:sp>
    </p:spTree>
    <p:extLst>
      <p:ext uri="{BB962C8B-B14F-4D97-AF65-F5344CB8AC3E}">
        <p14:creationId xmlns:p14="http://schemas.microsoft.com/office/powerpoint/2010/main" val="328827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How did manufacturing and agriculture in the United States develop during the early nineteenth century?</a:t>
            </a:r>
          </a:p>
          <a:p>
            <a:pPr marL="514350" indent="-514350">
              <a:buClr>
                <a:schemeClr val="tx2"/>
              </a:buClr>
              <a:buFont typeface="+mj-lt"/>
              <a:buAutoNum type="arabicPeriod"/>
            </a:pPr>
            <a:r>
              <a:rPr lang="en-US" dirty="0">
                <a:solidFill>
                  <a:schemeClr val="tx2"/>
                </a:solidFill>
              </a:rPr>
              <a:t>What types of improvements in transportation in the United States occurred during the early nineteenth century?</a:t>
            </a:r>
          </a:p>
          <a:p>
            <a:pPr marL="514350" indent="-514350">
              <a:buClr>
                <a:schemeClr val="tx2"/>
              </a:buClr>
              <a:buFont typeface="+mj-lt"/>
              <a:buAutoNum type="arabicPeriod"/>
            </a:pPr>
            <a:r>
              <a:rPr lang="en-US" dirty="0">
                <a:solidFill>
                  <a:schemeClr val="tx2"/>
                </a:solidFill>
              </a:rPr>
              <a:t>What kinds of changes did technology bring to American culture?</a:t>
            </a:r>
          </a:p>
        </p:txBody>
      </p:sp>
    </p:spTree>
    <p:extLst>
      <p:ext uri="{BB962C8B-B14F-4D97-AF65-F5344CB8AC3E}">
        <p14:creationId xmlns:p14="http://schemas.microsoft.com/office/powerpoint/2010/main" val="2958711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FECDD-C51E-4413-B76C-F5BE3F236AEF}"/>
              </a:ext>
            </a:extLst>
          </p:cNvPr>
          <p:cNvSpPr>
            <a:spLocks noGrp="1"/>
          </p:cNvSpPr>
          <p:nvPr>
            <p:ph type="title"/>
          </p:nvPr>
        </p:nvSpPr>
        <p:spPr/>
        <p:txBody>
          <a:bodyPr/>
          <a:lstStyle/>
          <a:p>
            <a:r>
              <a:rPr lang="en-US" dirty="0"/>
              <a:t>Dorothea Dix</a:t>
            </a:r>
          </a:p>
        </p:txBody>
      </p:sp>
      <p:sp>
        <p:nvSpPr>
          <p:cNvPr id="4" name="Content Placeholder 3">
            <a:extLst>
              <a:ext uri="{FF2B5EF4-FFF2-40B4-BE49-F238E27FC236}">
                <a16:creationId xmlns:a16="http://schemas.microsoft.com/office/drawing/2014/main" id="{0660EE1F-8CFF-4D0D-9D25-3DA434872CA4}"/>
              </a:ext>
            </a:extLst>
          </p:cNvPr>
          <p:cNvSpPr>
            <a:spLocks noGrp="1"/>
          </p:cNvSpPr>
          <p:nvPr>
            <p:ph idx="10"/>
          </p:nvPr>
        </p:nvSpPr>
        <p:spPr/>
        <p:txBody>
          <a:bodyPr/>
          <a:lstStyle/>
          <a:p>
            <a:r>
              <a:rPr lang="en-US" dirty="0"/>
              <a:t>One of the most important reformers of the era was a quiet schoolteacher and writer, Dorothea Dix.</a:t>
            </a:r>
          </a:p>
          <a:p>
            <a:r>
              <a:rPr lang="en-US" dirty="0"/>
              <a:t>Through her efforts, legislatures in several eastern states voted to improve the sanitary conditions and treatment of inmates in asylums.</a:t>
            </a:r>
          </a:p>
        </p:txBody>
      </p:sp>
      <p:pic>
        <p:nvPicPr>
          <p:cNvPr id="5" name="Picture Placeholder 3">
            <a:extLst>
              <a:ext uri="{FF2B5EF4-FFF2-40B4-BE49-F238E27FC236}">
                <a16:creationId xmlns:a16="http://schemas.microsoft.com/office/drawing/2014/main" id="{3DE2A4AC-3412-48A6-9216-099BB276CAC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a:prstGeom prst="rect">
            <a:avLst/>
          </a:prstGeom>
        </p:spPr>
      </p:pic>
      <p:sp>
        <p:nvSpPr>
          <p:cNvPr id="7" name="TextBox 6">
            <a:extLst>
              <a:ext uri="{FF2B5EF4-FFF2-40B4-BE49-F238E27FC236}">
                <a16:creationId xmlns:a16="http://schemas.microsoft.com/office/drawing/2014/main" id="{C40C528E-4481-4CE4-AB9E-6E4BCC85B504}"/>
              </a:ext>
            </a:extLst>
          </p:cNvPr>
          <p:cNvSpPr txBox="1"/>
          <p:nvPr/>
        </p:nvSpPr>
        <p:spPr>
          <a:xfrm>
            <a:off x="0" y="5956801"/>
            <a:ext cx="22193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Dorothea Dix</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226474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D6AE84-3D4D-40E5-A9B4-CFA93E847866}"/>
              </a:ext>
            </a:extLst>
          </p:cNvPr>
          <p:cNvSpPr>
            <a:spLocks noGrp="1"/>
          </p:cNvSpPr>
          <p:nvPr>
            <p:ph idx="1"/>
          </p:nvPr>
        </p:nvSpPr>
        <p:spPr/>
        <p:txBody>
          <a:bodyPr/>
          <a:lstStyle/>
          <a:p>
            <a:r>
              <a:rPr lang="en-US" dirty="0"/>
              <a:t>In 1848, women reformers held a convention in Seneca Falls, New York, in which they passed resolutions calling for equal rights for women.</a:t>
            </a:r>
          </a:p>
          <a:p>
            <a:r>
              <a:rPr lang="en-US" dirty="0"/>
              <a:t>The Seneca Falls Convention is now commonly regarded as the birth of the modern women’s rights movement.</a:t>
            </a:r>
          </a:p>
        </p:txBody>
      </p:sp>
      <p:sp>
        <p:nvSpPr>
          <p:cNvPr id="2" name="Title 1">
            <a:extLst>
              <a:ext uri="{FF2B5EF4-FFF2-40B4-BE49-F238E27FC236}">
                <a16:creationId xmlns:a16="http://schemas.microsoft.com/office/drawing/2014/main" id="{FEB241D8-E711-43FC-8FC2-822B8CF10E1A}"/>
              </a:ext>
            </a:extLst>
          </p:cNvPr>
          <p:cNvSpPr>
            <a:spLocks noGrp="1"/>
          </p:cNvSpPr>
          <p:nvPr>
            <p:ph type="title"/>
          </p:nvPr>
        </p:nvSpPr>
        <p:spPr/>
        <p:txBody>
          <a:bodyPr/>
          <a:lstStyle/>
          <a:p>
            <a:r>
              <a:rPr lang="en-US" dirty="0"/>
              <a:t>Women’s Rights</a:t>
            </a:r>
          </a:p>
        </p:txBody>
      </p:sp>
    </p:spTree>
    <p:extLst>
      <p:ext uri="{BB962C8B-B14F-4D97-AF65-F5344CB8AC3E}">
        <p14:creationId xmlns:p14="http://schemas.microsoft.com/office/powerpoint/2010/main" val="254537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7851C8-53E0-4416-9003-E83215A6C804}"/>
              </a:ext>
            </a:extLst>
          </p:cNvPr>
          <p:cNvSpPr>
            <a:spLocks noGrp="1"/>
          </p:cNvSpPr>
          <p:nvPr>
            <p:ph idx="1"/>
          </p:nvPr>
        </p:nvSpPr>
        <p:spPr/>
        <p:txBody>
          <a:bodyPr>
            <a:normAutofit/>
          </a:bodyPr>
          <a:lstStyle/>
          <a:p>
            <a:r>
              <a:rPr lang="en-US" b="1" dirty="0"/>
              <a:t>Utopian reformers </a:t>
            </a:r>
            <a:r>
              <a:rPr lang="en-US" dirty="0"/>
              <a:t>sought to establish small, perfect communities that would serve as models for the reform of society at large.</a:t>
            </a:r>
          </a:p>
          <a:p>
            <a:r>
              <a:rPr lang="en-US" b="1" dirty="0"/>
              <a:t>Robert Owen</a:t>
            </a:r>
            <a:r>
              <a:rPr lang="en-US" dirty="0"/>
              <a:t> sought to establish a perfect society at New Harmony, Indiana, but it failed.</a:t>
            </a:r>
          </a:p>
          <a:p>
            <a:r>
              <a:rPr lang="en-US" dirty="0"/>
              <a:t>The transcendentalists tried to establish Brook Farm, which was an experiment in communal living based on the idea that man could transcend feelings by coming into harmony with his inner being.</a:t>
            </a:r>
          </a:p>
        </p:txBody>
      </p:sp>
      <p:sp>
        <p:nvSpPr>
          <p:cNvPr id="2" name="Title 1">
            <a:extLst>
              <a:ext uri="{FF2B5EF4-FFF2-40B4-BE49-F238E27FC236}">
                <a16:creationId xmlns:a16="http://schemas.microsoft.com/office/drawing/2014/main" id="{CA5D7331-6FD2-4DE5-B09B-9FD782D31C80}"/>
              </a:ext>
            </a:extLst>
          </p:cNvPr>
          <p:cNvSpPr>
            <a:spLocks noGrp="1"/>
          </p:cNvSpPr>
          <p:nvPr>
            <p:ph type="title"/>
          </p:nvPr>
        </p:nvSpPr>
        <p:spPr/>
        <p:txBody>
          <a:bodyPr/>
          <a:lstStyle/>
          <a:p>
            <a:r>
              <a:rPr lang="en-US" dirty="0"/>
              <a:t>Utopian Reformers</a:t>
            </a:r>
          </a:p>
        </p:txBody>
      </p:sp>
    </p:spTree>
    <p:extLst>
      <p:ext uri="{BB962C8B-B14F-4D97-AF65-F5344CB8AC3E}">
        <p14:creationId xmlns:p14="http://schemas.microsoft.com/office/powerpoint/2010/main" val="295113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5CE3-A093-4089-8C4E-79DC9F4908A0}"/>
              </a:ext>
            </a:extLst>
          </p:cNvPr>
          <p:cNvSpPr>
            <a:spLocks noGrp="1"/>
          </p:cNvSpPr>
          <p:nvPr>
            <p:ph type="title"/>
          </p:nvPr>
        </p:nvSpPr>
        <p:spPr/>
        <p:txBody>
          <a:bodyPr/>
          <a:lstStyle/>
          <a:p>
            <a:r>
              <a:rPr lang="en-US" dirty="0"/>
              <a:t>Utopian Reformers</a:t>
            </a:r>
          </a:p>
        </p:txBody>
      </p:sp>
      <p:sp>
        <p:nvSpPr>
          <p:cNvPr id="4" name="Content Placeholder 3">
            <a:extLst>
              <a:ext uri="{FF2B5EF4-FFF2-40B4-BE49-F238E27FC236}">
                <a16:creationId xmlns:a16="http://schemas.microsoft.com/office/drawing/2014/main" id="{D9CA668D-22E0-492C-A55B-EAE0235910B1}"/>
              </a:ext>
            </a:extLst>
          </p:cNvPr>
          <p:cNvSpPr>
            <a:spLocks noGrp="1"/>
          </p:cNvSpPr>
          <p:nvPr>
            <p:ph idx="10"/>
          </p:nvPr>
        </p:nvSpPr>
        <p:spPr/>
        <p:txBody>
          <a:bodyPr/>
          <a:lstStyle/>
          <a:p>
            <a:r>
              <a:rPr lang="en-US" dirty="0"/>
              <a:t>Transcendentalism was primarily the creation of writer and lecturer Ralph Waldo Emerson.</a:t>
            </a:r>
          </a:p>
          <a:p>
            <a:r>
              <a:rPr lang="en-US" dirty="0"/>
              <a:t>Emerson taught that man was essentially good and ultimately perfectible.</a:t>
            </a:r>
          </a:p>
          <a:p>
            <a:r>
              <a:rPr lang="en-US" dirty="0"/>
              <a:t>Among those influenced by transcendentalism were author Henry David Thoreau and poet Walt Whitman.</a:t>
            </a:r>
          </a:p>
        </p:txBody>
      </p:sp>
      <p:pic>
        <p:nvPicPr>
          <p:cNvPr id="9" name="Picture Placeholder 3">
            <a:extLst>
              <a:ext uri="{FF2B5EF4-FFF2-40B4-BE49-F238E27FC236}">
                <a16:creationId xmlns:a16="http://schemas.microsoft.com/office/drawing/2014/main" id="{5A36AD62-DFC4-4179-82AA-61024B38170E}"/>
              </a:ext>
            </a:extLst>
          </p:cNvPr>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0" y="1819275"/>
            <a:ext cx="4845050" cy="5038725"/>
          </a:xfrm>
        </p:spPr>
      </p:pic>
      <p:sp>
        <p:nvSpPr>
          <p:cNvPr id="11" name="TextBox 10">
            <a:extLst>
              <a:ext uri="{FF2B5EF4-FFF2-40B4-BE49-F238E27FC236}">
                <a16:creationId xmlns:a16="http://schemas.microsoft.com/office/drawing/2014/main" id="{1B25E86A-5382-4200-A907-585CB83FBC33}"/>
              </a:ext>
            </a:extLst>
          </p:cNvPr>
          <p:cNvSpPr txBox="1"/>
          <p:nvPr/>
        </p:nvSpPr>
        <p:spPr>
          <a:xfrm>
            <a:off x="0" y="5956801"/>
            <a:ext cx="34290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Ralph Waldo Emerson</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314559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05BE3-4C9E-414E-8179-403B72AFA5FF}"/>
              </a:ext>
            </a:extLst>
          </p:cNvPr>
          <p:cNvSpPr>
            <a:spLocks noGrp="1"/>
          </p:cNvSpPr>
          <p:nvPr>
            <p:ph type="title"/>
          </p:nvPr>
        </p:nvSpPr>
        <p:spPr/>
        <p:txBody>
          <a:bodyPr/>
          <a:lstStyle/>
          <a:p>
            <a:r>
              <a:rPr lang="en-US" dirty="0"/>
              <a:t>Painting and Architecture</a:t>
            </a:r>
          </a:p>
        </p:txBody>
      </p:sp>
      <p:pic>
        <p:nvPicPr>
          <p:cNvPr id="6" name="Picture Placeholder 5" descr="A person posing for the camera&#10;&#10;Description automatically generated">
            <a:extLst>
              <a:ext uri="{FF2B5EF4-FFF2-40B4-BE49-F238E27FC236}">
                <a16:creationId xmlns:a16="http://schemas.microsoft.com/office/drawing/2014/main" id="{F6F4223F-0739-45CA-B444-D4446DAC37B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60C5ED2D-551D-42CF-AEE4-8C866355E754}"/>
              </a:ext>
            </a:extLst>
          </p:cNvPr>
          <p:cNvSpPr>
            <a:spLocks noGrp="1"/>
          </p:cNvSpPr>
          <p:nvPr>
            <p:ph idx="10"/>
          </p:nvPr>
        </p:nvSpPr>
        <p:spPr/>
        <p:txBody>
          <a:bodyPr>
            <a:normAutofit/>
          </a:bodyPr>
          <a:lstStyle/>
          <a:p>
            <a:r>
              <a:rPr lang="en-US" dirty="0"/>
              <a:t>The Federalist approach emphasized balance, emotional restraint, and a respect for the artistic styles of ancient Greece and Rome.</a:t>
            </a:r>
          </a:p>
          <a:p>
            <a:r>
              <a:rPr lang="en-US" b="1" dirty="0"/>
              <a:t>Benjamin West</a:t>
            </a:r>
            <a:r>
              <a:rPr lang="en-US" dirty="0"/>
              <a:t>, America’s first great painter, often painted New World subjects.</a:t>
            </a:r>
          </a:p>
        </p:txBody>
      </p:sp>
      <p:sp>
        <p:nvSpPr>
          <p:cNvPr id="8" name="TextBox 7">
            <a:extLst>
              <a:ext uri="{FF2B5EF4-FFF2-40B4-BE49-F238E27FC236}">
                <a16:creationId xmlns:a16="http://schemas.microsoft.com/office/drawing/2014/main" id="{28040A88-3E5D-47D9-9675-A4CCAFC20861}"/>
              </a:ext>
            </a:extLst>
          </p:cNvPr>
          <p:cNvSpPr txBox="1"/>
          <p:nvPr/>
        </p:nvSpPr>
        <p:spPr>
          <a:xfrm>
            <a:off x="0" y="5956801"/>
            <a:ext cx="250507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Benjamin West</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280897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7799392-BA82-4930-8169-8747AF58CAC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5" name="TextBox 4">
            <a:extLst>
              <a:ext uri="{FF2B5EF4-FFF2-40B4-BE49-F238E27FC236}">
                <a16:creationId xmlns:a16="http://schemas.microsoft.com/office/drawing/2014/main" id="{B6FD4EEA-DF45-4064-B591-BCC3F9BC3190}"/>
              </a:ext>
            </a:extLst>
          </p:cNvPr>
          <p:cNvSpPr txBox="1"/>
          <p:nvPr/>
        </p:nvSpPr>
        <p:spPr>
          <a:xfrm>
            <a:off x="0" y="6026993"/>
            <a:ext cx="3590924" cy="830997"/>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i="1" kern="0" dirty="0">
                <a:solidFill>
                  <a:schemeClr val="tx1">
                    <a:lumMod val="95000"/>
                  </a:schemeClr>
                </a:solidFill>
                <a:effectLst>
                  <a:outerShdw blurRad="38100" dist="38100" dir="2700000" algn="tl">
                    <a:srgbClr val="000000">
                      <a:alpha val="43137"/>
                    </a:srgbClr>
                  </a:outerShdw>
                </a:effectLst>
                <a:latin typeface="Arial"/>
              </a:rPr>
              <a:t>Death of General Wolfe </a:t>
            </a:r>
            <a:br>
              <a:rPr lang="en-US" sz="2400" i="1" kern="0" dirty="0">
                <a:solidFill>
                  <a:schemeClr val="tx1">
                    <a:lumMod val="95000"/>
                  </a:schemeClr>
                </a:solidFill>
                <a:effectLst>
                  <a:outerShdw blurRad="38100" dist="38100" dir="2700000" algn="tl">
                    <a:srgbClr val="000000">
                      <a:alpha val="43137"/>
                    </a:srgbClr>
                  </a:outerShdw>
                </a:effectLst>
                <a:latin typeface="Arial"/>
              </a:rPr>
            </a:br>
            <a:r>
              <a:rPr lang="en-US" sz="2400" kern="0" dirty="0">
                <a:solidFill>
                  <a:schemeClr val="tx1">
                    <a:lumMod val="95000"/>
                  </a:schemeClr>
                </a:solidFill>
                <a:effectLst>
                  <a:outerShdw blurRad="38100" dist="38100" dir="2700000" algn="tl">
                    <a:srgbClr val="000000">
                      <a:alpha val="43137"/>
                    </a:srgbClr>
                  </a:outerShdw>
                </a:effectLst>
                <a:latin typeface="Arial"/>
              </a:rPr>
              <a:t>by Benjamin West</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261597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E6421-1181-40CD-A45A-0F4E6D574B87}"/>
              </a:ext>
            </a:extLst>
          </p:cNvPr>
          <p:cNvSpPr>
            <a:spLocks noGrp="1"/>
          </p:cNvSpPr>
          <p:nvPr>
            <p:ph type="title"/>
          </p:nvPr>
        </p:nvSpPr>
        <p:spPr/>
        <p:txBody>
          <a:bodyPr/>
          <a:lstStyle/>
          <a:p>
            <a:r>
              <a:rPr lang="en-US" dirty="0"/>
              <a:t>Painting and Architecture</a:t>
            </a:r>
          </a:p>
        </p:txBody>
      </p:sp>
      <p:sp>
        <p:nvSpPr>
          <p:cNvPr id="4" name="Content Placeholder 3">
            <a:extLst>
              <a:ext uri="{FF2B5EF4-FFF2-40B4-BE49-F238E27FC236}">
                <a16:creationId xmlns:a16="http://schemas.microsoft.com/office/drawing/2014/main" id="{C21DCA04-9742-436F-B42F-82DB0FCDB5A3}"/>
              </a:ext>
            </a:extLst>
          </p:cNvPr>
          <p:cNvSpPr>
            <a:spLocks noGrp="1"/>
          </p:cNvSpPr>
          <p:nvPr>
            <p:ph idx="10"/>
          </p:nvPr>
        </p:nvSpPr>
        <p:spPr/>
        <p:txBody>
          <a:bodyPr/>
          <a:lstStyle/>
          <a:p>
            <a:r>
              <a:rPr lang="en-US" dirty="0"/>
              <a:t>Gilbert Stuart was one of the young nation’s finest portrait painters. </a:t>
            </a:r>
          </a:p>
          <a:p>
            <a:r>
              <a:rPr lang="en-US" dirty="0"/>
              <a:t>He is best known for his different portraits of George Washington, especially his “unfinished” portrait which appears on the $1 bill.</a:t>
            </a:r>
          </a:p>
        </p:txBody>
      </p:sp>
      <p:sp>
        <p:nvSpPr>
          <p:cNvPr id="14" name="TextBox 13">
            <a:extLst>
              <a:ext uri="{FF2B5EF4-FFF2-40B4-BE49-F238E27FC236}">
                <a16:creationId xmlns:a16="http://schemas.microsoft.com/office/drawing/2014/main" id="{CCA85DCC-B0C6-4C13-8381-8381214FC982}"/>
              </a:ext>
            </a:extLst>
          </p:cNvPr>
          <p:cNvSpPr txBox="1"/>
          <p:nvPr/>
        </p:nvSpPr>
        <p:spPr>
          <a:xfrm>
            <a:off x="0" y="5956801"/>
            <a:ext cx="223837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Gilbert Stuart</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91283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E59D7C1-6E25-48C3-B420-ED45FFDB7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7262" y="0"/>
            <a:ext cx="6064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374EBE0-04D0-42B1-93D5-4FC7C9EBA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2054942"/>
            <a:ext cx="607230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6FEC99-980A-4A12-9B3F-AFFA72CD9134}"/>
              </a:ext>
            </a:extLst>
          </p:cNvPr>
          <p:cNvSpPr txBox="1"/>
          <p:nvPr/>
        </p:nvSpPr>
        <p:spPr>
          <a:xfrm>
            <a:off x="6449950" y="2194560"/>
            <a:ext cx="5418961" cy="1567815"/>
          </a:xfrm>
          <a:prstGeom prst="rect">
            <a:avLst/>
          </a:prstGeom>
        </p:spPr>
        <p:txBody>
          <a:bodyPr vert="horz" lIns="91440" tIns="45720" rIns="91440" bIns="45720" rtlCol="0" anchor="ctr">
            <a:normAutofit/>
          </a:bodyPr>
          <a:lstStyle/>
          <a:p>
            <a:pPr algn="ctr" defTabSz="914400">
              <a:spcBef>
                <a:spcPct val="0"/>
              </a:spcBef>
              <a:spcAft>
                <a:spcPts val="600"/>
              </a:spcAft>
            </a:pPr>
            <a:r>
              <a:rPr lang="en-US" sz="2600" i="1" cap="all" dirty="0">
                <a:solidFill>
                  <a:schemeClr val="tx2"/>
                </a:solidFill>
                <a:latin typeface="Arial" panose="020B0604020202020204" pitchFamily="34" charset="0"/>
                <a:ea typeface="+mj-ea"/>
                <a:cs typeface="Arial" panose="020B0604020202020204" pitchFamily="34" charset="0"/>
              </a:rPr>
              <a:t>Unfinished portrait of George Washington </a:t>
            </a:r>
            <a:br>
              <a:rPr lang="en-US" sz="2600" i="1" cap="all" dirty="0">
                <a:solidFill>
                  <a:schemeClr val="tx2"/>
                </a:solidFill>
                <a:latin typeface="Arial" panose="020B0604020202020204" pitchFamily="34" charset="0"/>
                <a:ea typeface="+mj-ea"/>
                <a:cs typeface="Arial" panose="020B0604020202020204" pitchFamily="34" charset="0"/>
              </a:rPr>
            </a:br>
            <a:r>
              <a:rPr lang="en-US" sz="2600" cap="all" dirty="0">
                <a:solidFill>
                  <a:schemeClr val="tx2"/>
                </a:solidFill>
                <a:latin typeface="Arial" panose="020B0604020202020204" pitchFamily="34" charset="0"/>
                <a:ea typeface="+mj-ea"/>
                <a:cs typeface="Arial" panose="020B0604020202020204" pitchFamily="34" charset="0"/>
              </a:rPr>
              <a:t>by Gilbert Stuart</a:t>
            </a:r>
          </a:p>
        </p:txBody>
      </p:sp>
      <p:sp>
        <p:nvSpPr>
          <p:cNvPr id="20" name="Rectangle 19">
            <a:extLst>
              <a:ext uri="{FF2B5EF4-FFF2-40B4-BE49-F238E27FC236}">
                <a16:creationId xmlns:a16="http://schemas.microsoft.com/office/drawing/2014/main" id="{E1EAEB6D-60FF-455D-B8CC-2AC963CE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15" name="Picture Placeholder 3">
            <a:extLst>
              <a:ext uri="{FF2B5EF4-FFF2-40B4-BE49-F238E27FC236}">
                <a16:creationId xmlns:a16="http://schemas.microsoft.com/office/drawing/2014/main" id="{47FEEFEE-02E9-4A23-93C6-C73E4D3EB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5" y="-27686"/>
            <a:ext cx="5259898" cy="6885685"/>
          </a:xfrm>
          <a:prstGeom prst="rect">
            <a:avLst/>
          </a:prstGeom>
        </p:spPr>
      </p:pic>
    </p:spTree>
    <p:extLst>
      <p:ext uri="{BB962C8B-B14F-4D97-AF65-F5344CB8AC3E}">
        <p14:creationId xmlns:p14="http://schemas.microsoft.com/office/powerpoint/2010/main" val="27535676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52A59-4B91-4E26-B464-7F82F11A1768}"/>
              </a:ext>
            </a:extLst>
          </p:cNvPr>
          <p:cNvSpPr>
            <a:spLocks noGrp="1"/>
          </p:cNvSpPr>
          <p:nvPr>
            <p:ph type="title"/>
          </p:nvPr>
        </p:nvSpPr>
        <p:spPr/>
        <p:txBody>
          <a:bodyPr/>
          <a:lstStyle/>
          <a:p>
            <a:r>
              <a:rPr lang="en-US" dirty="0"/>
              <a:t>Painting and Architecture</a:t>
            </a:r>
          </a:p>
        </p:txBody>
      </p:sp>
      <p:sp>
        <p:nvSpPr>
          <p:cNvPr id="4" name="Content Placeholder 3">
            <a:extLst>
              <a:ext uri="{FF2B5EF4-FFF2-40B4-BE49-F238E27FC236}">
                <a16:creationId xmlns:a16="http://schemas.microsoft.com/office/drawing/2014/main" id="{3291A0E8-D103-4241-A9AC-2A71B34498BC}"/>
              </a:ext>
            </a:extLst>
          </p:cNvPr>
          <p:cNvSpPr>
            <a:spLocks noGrp="1"/>
          </p:cNvSpPr>
          <p:nvPr>
            <p:ph idx="10"/>
          </p:nvPr>
        </p:nvSpPr>
        <p:spPr/>
        <p:txBody>
          <a:bodyPr/>
          <a:lstStyle/>
          <a:p>
            <a:r>
              <a:rPr lang="en-US" dirty="0"/>
              <a:t>Possibly the greatest of the Federalist artists was John Trumbull. </a:t>
            </a:r>
          </a:p>
          <a:p>
            <a:r>
              <a:rPr lang="en-US" dirty="0"/>
              <a:t>Trumbull specialized in realistic historical paintings.</a:t>
            </a:r>
          </a:p>
        </p:txBody>
      </p:sp>
      <p:sp>
        <p:nvSpPr>
          <p:cNvPr id="7" name="TextBox 6">
            <a:extLst>
              <a:ext uri="{FF2B5EF4-FFF2-40B4-BE49-F238E27FC236}">
                <a16:creationId xmlns:a16="http://schemas.microsoft.com/office/drawing/2014/main" id="{1BCD3C81-C98A-4DDE-A317-BBFE07F0632A}"/>
              </a:ext>
            </a:extLst>
          </p:cNvPr>
          <p:cNvSpPr txBox="1"/>
          <p:nvPr/>
        </p:nvSpPr>
        <p:spPr>
          <a:xfrm>
            <a:off x="0" y="5956801"/>
            <a:ext cx="24003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John Trumbull</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44712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room&#10;&#10;Description automatically generated">
            <a:extLst>
              <a:ext uri="{FF2B5EF4-FFF2-40B4-BE49-F238E27FC236}">
                <a16:creationId xmlns:a16="http://schemas.microsoft.com/office/drawing/2014/main" id="{1B7D4790-0346-4786-9803-2BA10A0B4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2220"/>
            <a:ext cx="12192000" cy="8007178"/>
          </a:xfrm>
          <a:prstGeom prst="rect">
            <a:avLst/>
          </a:prstGeom>
        </p:spPr>
      </p:pic>
      <p:sp>
        <p:nvSpPr>
          <p:cNvPr id="5" name="TextBox 4">
            <a:extLst>
              <a:ext uri="{FF2B5EF4-FFF2-40B4-BE49-F238E27FC236}">
                <a16:creationId xmlns:a16="http://schemas.microsoft.com/office/drawing/2014/main" id="{B6FD4EEA-DF45-4064-B591-BCC3F9BC3190}"/>
              </a:ext>
            </a:extLst>
          </p:cNvPr>
          <p:cNvSpPr txBox="1"/>
          <p:nvPr/>
        </p:nvSpPr>
        <p:spPr>
          <a:xfrm>
            <a:off x="0" y="6027003"/>
            <a:ext cx="4943474" cy="830997"/>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i="1" kern="0" dirty="0">
                <a:solidFill>
                  <a:schemeClr val="tx1">
                    <a:lumMod val="95000"/>
                  </a:schemeClr>
                </a:solidFill>
                <a:effectLst>
                  <a:outerShdw blurRad="38100" dist="38100" dir="2700000" algn="tl">
                    <a:srgbClr val="000000">
                      <a:alpha val="43137"/>
                    </a:srgbClr>
                  </a:outerShdw>
                </a:effectLst>
                <a:latin typeface="Arial"/>
              </a:rPr>
              <a:t>The Declaration of Independence, 4 July 1776 </a:t>
            </a:r>
            <a:r>
              <a:rPr lang="en-US" sz="2400" kern="0" dirty="0">
                <a:solidFill>
                  <a:schemeClr val="tx1">
                    <a:lumMod val="95000"/>
                  </a:schemeClr>
                </a:solidFill>
                <a:effectLst>
                  <a:outerShdw blurRad="38100" dist="38100" dir="2700000" algn="tl">
                    <a:srgbClr val="000000">
                      <a:alpha val="43137"/>
                    </a:srgbClr>
                  </a:outerShdw>
                </a:effectLst>
                <a:latin typeface="Arial"/>
              </a:rPr>
              <a:t>by John Trumbull</a:t>
            </a:r>
            <a:endParaRPr kumimoji="0" lang="en-US" sz="2400" b="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250050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7FC9-5E12-4FA9-AF02-0C4795B36B8F}"/>
              </a:ext>
            </a:extLst>
          </p:cNvPr>
          <p:cNvSpPr>
            <a:spLocks noGrp="1"/>
          </p:cNvSpPr>
          <p:nvPr>
            <p:ph type="title"/>
          </p:nvPr>
        </p:nvSpPr>
        <p:spPr/>
        <p:txBody>
          <a:bodyPr/>
          <a:lstStyle/>
          <a:p>
            <a:r>
              <a:rPr lang="en-US" dirty="0"/>
              <a:t>Textiles</a:t>
            </a:r>
          </a:p>
        </p:txBody>
      </p:sp>
      <p:sp>
        <p:nvSpPr>
          <p:cNvPr id="4" name="Content Placeholder 3">
            <a:extLst>
              <a:ext uri="{FF2B5EF4-FFF2-40B4-BE49-F238E27FC236}">
                <a16:creationId xmlns:a16="http://schemas.microsoft.com/office/drawing/2014/main" id="{5957950E-47FC-4259-8568-82731EBA88BA}"/>
              </a:ext>
            </a:extLst>
          </p:cNvPr>
          <p:cNvSpPr>
            <a:spLocks noGrp="1"/>
          </p:cNvSpPr>
          <p:nvPr>
            <p:ph idx="10"/>
          </p:nvPr>
        </p:nvSpPr>
        <p:spPr/>
        <p:txBody>
          <a:bodyPr/>
          <a:lstStyle/>
          <a:p>
            <a:r>
              <a:rPr lang="en-US" dirty="0"/>
              <a:t>Great Britain was the world’s leader in manufacturing.</a:t>
            </a:r>
          </a:p>
          <a:p>
            <a:r>
              <a:rPr lang="en-US" dirty="0"/>
              <a:t>In Providence, Rhode Island, </a:t>
            </a:r>
            <a:r>
              <a:rPr lang="en-US" b="1" dirty="0"/>
              <a:t>Samuel Slater</a:t>
            </a:r>
            <a:r>
              <a:rPr lang="en-US" dirty="0"/>
              <a:t> constructed an English-style mill with the financial support of American investors.</a:t>
            </a:r>
          </a:p>
          <a:p>
            <a:r>
              <a:rPr lang="en-US" dirty="0"/>
              <a:t>Textiles became America’s first major industry.</a:t>
            </a:r>
          </a:p>
        </p:txBody>
      </p:sp>
      <p:pic>
        <p:nvPicPr>
          <p:cNvPr id="5" name="Picture Placeholder 3">
            <a:extLst>
              <a:ext uri="{FF2B5EF4-FFF2-40B4-BE49-F238E27FC236}">
                <a16:creationId xmlns:a16="http://schemas.microsoft.com/office/drawing/2014/main" id="{8D6C0411-3BC9-41AB-8021-10C16A15DBB5}"/>
              </a:ext>
            </a:extLst>
          </p:cNvPr>
          <p:cNvPicPr>
            <a:picLocks noGrp="1" noChangeAspect="1"/>
          </p:cNvPicPr>
          <p:nvPr>
            <p:ph type="pic" idx="1"/>
          </p:nvPr>
        </p:nvPicPr>
        <p:blipFill>
          <a:blip r:embed="rId3" cstate="hq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B7F3536C-540E-420D-AFCC-826B00DB52F7}"/>
              </a:ext>
            </a:extLst>
          </p:cNvPr>
          <p:cNvSpPr txBox="1"/>
          <p:nvPr/>
        </p:nvSpPr>
        <p:spPr>
          <a:xfrm>
            <a:off x="0" y="5956801"/>
            <a:ext cx="22574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Samuel Slater</a:t>
            </a:r>
          </a:p>
        </p:txBody>
      </p:sp>
    </p:spTree>
    <p:extLst>
      <p:ext uri="{BB962C8B-B14F-4D97-AF65-F5344CB8AC3E}">
        <p14:creationId xmlns:p14="http://schemas.microsoft.com/office/powerpoint/2010/main" val="418971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640A8C-7ECF-4C5B-99B8-828EEBF5F922}"/>
              </a:ext>
            </a:extLst>
          </p:cNvPr>
          <p:cNvSpPr>
            <a:spLocks noGrp="1"/>
          </p:cNvSpPr>
          <p:nvPr>
            <p:ph idx="1"/>
          </p:nvPr>
        </p:nvSpPr>
        <p:spPr/>
        <p:txBody>
          <a:bodyPr/>
          <a:lstStyle/>
          <a:p>
            <a:r>
              <a:rPr lang="en-US" dirty="0"/>
              <a:t>The formal portraits of the Federalist era gave way to casual portrayals of the common man in everyday life.</a:t>
            </a:r>
          </a:p>
          <a:p>
            <a:pPr lvl="1"/>
            <a:r>
              <a:rPr lang="en-US" dirty="0"/>
              <a:t>George Caleb Bingham captured the boisterous, sometimes crude, but always lively activity of American politicking.</a:t>
            </a:r>
          </a:p>
          <a:p>
            <a:r>
              <a:rPr lang="en-US" dirty="0"/>
              <a:t>The Hudson River school of painters specialized in landscapes, capturing the land in its serene and majestic beauty.</a:t>
            </a:r>
          </a:p>
        </p:txBody>
      </p:sp>
      <p:sp>
        <p:nvSpPr>
          <p:cNvPr id="3" name="Title 2">
            <a:extLst>
              <a:ext uri="{FF2B5EF4-FFF2-40B4-BE49-F238E27FC236}">
                <a16:creationId xmlns:a16="http://schemas.microsoft.com/office/drawing/2014/main" id="{5F655558-9787-4C9F-844F-6E3F921C2A6F}"/>
              </a:ext>
            </a:extLst>
          </p:cNvPr>
          <p:cNvSpPr>
            <a:spLocks noGrp="1"/>
          </p:cNvSpPr>
          <p:nvPr>
            <p:ph type="title"/>
          </p:nvPr>
        </p:nvSpPr>
        <p:spPr/>
        <p:txBody>
          <a:bodyPr/>
          <a:lstStyle/>
          <a:p>
            <a:r>
              <a:rPr lang="en-US" dirty="0"/>
              <a:t>Painting and Architecture</a:t>
            </a:r>
          </a:p>
        </p:txBody>
      </p:sp>
    </p:spTree>
    <p:extLst>
      <p:ext uri="{BB962C8B-B14F-4D97-AF65-F5344CB8AC3E}">
        <p14:creationId xmlns:p14="http://schemas.microsoft.com/office/powerpoint/2010/main" val="16216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E619B-2E5C-4522-AFA3-02D33BC2C2E2}"/>
              </a:ext>
            </a:extLst>
          </p:cNvPr>
          <p:cNvSpPr>
            <a:spLocks noGrp="1"/>
          </p:cNvSpPr>
          <p:nvPr>
            <p:ph type="title"/>
          </p:nvPr>
        </p:nvSpPr>
        <p:spPr/>
        <p:txBody>
          <a:bodyPr/>
          <a:lstStyle/>
          <a:p>
            <a:r>
              <a:rPr lang="en-US" dirty="0"/>
              <a:t>Painting and Architecture</a:t>
            </a:r>
          </a:p>
        </p:txBody>
      </p:sp>
      <p:pic>
        <p:nvPicPr>
          <p:cNvPr id="6" name="Picture Placeholder 5" descr="A close up of a person&#10;&#10;Description automatically generated">
            <a:extLst>
              <a:ext uri="{FF2B5EF4-FFF2-40B4-BE49-F238E27FC236}">
                <a16:creationId xmlns:a16="http://schemas.microsoft.com/office/drawing/2014/main" id="{BD07E5EF-E574-4CEE-959E-B8863474B7F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213F3D57-D979-4AAC-B56A-297E65C08935}"/>
              </a:ext>
            </a:extLst>
          </p:cNvPr>
          <p:cNvSpPr>
            <a:spLocks noGrp="1"/>
          </p:cNvSpPr>
          <p:nvPr>
            <p:ph idx="10"/>
          </p:nvPr>
        </p:nvSpPr>
        <p:spPr/>
        <p:txBody>
          <a:bodyPr/>
          <a:lstStyle/>
          <a:p>
            <a:r>
              <a:rPr lang="en-US" b="1" dirty="0"/>
              <a:t>Thomas Cole </a:t>
            </a:r>
            <a:r>
              <a:rPr lang="en-US" dirty="0"/>
              <a:t>became one of the best-known painters of the Hudson River school.</a:t>
            </a:r>
          </a:p>
          <a:p>
            <a:r>
              <a:rPr lang="en-US" dirty="0"/>
              <a:t>His landscapes captured the beauty and sublimity of nature and subtly minimized the role of man in contrast with its majesty.</a:t>
            </a:r>
          </a:p>
        </p:txBody>
      </p:sp>
      <p:sp>
        <p:nvSpPr>
          <p:cNvPr id="8" name="TextBox 7">
            <a:extLst>
              <a:ext uri="{FF2B5EF4-FFF2-40B4-BE49-F238E27FC236}">
                <a16:creationId xmlns:a16="http://schemas.microsoft.com/office/drawing/2014/main" id="{22296588-E81E-4780-9331-B1E795F12699}"/>
              </a:ext>
            </a:extLst>
          </p:cNvPr>
          <p:cNvSpPr txBox="1"/>
          <p:nvPr/>
        </p:nvSpPr>
        <p:spPr>
          <a:xfrm>
            <a:off x="0" y="5956801"/>
            <a:ext cx="215265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Thomas Cole</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407917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B0FD3F-0D67-46C0-A13B-58C71C3B65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01318"/>
            <a:ext cx="12191999" cy="7937456"/>
          </a:xfrm>
          <a:prstGeom prst="rect">
            <a:avLst/>
          </a:prstGeom>
        </p:spPr>
      </p:pic>
      <p:sp>
        <p:nvSpPr>
          <p:cNvPr id="5" name="TextBox 4">
            <a:extLst>
              <a:ext uri="{FF2B5EF4-FFF2-40B4-BE49-F238E27FC236}">
                <a16:creationId xmlns:a16="http://schemas.microsoft.com/office/drawing/2014/main" id="{B6FD4EEA-DF45-4064-B591-BCC3F9BC3190}"/>
              </a:ext>
            </a:extLst>
          </p:cNvPr>
          <p:cNvSpPr txBox="1"/>
          <p:nvPr/>
        </p:nvSpPr>
        <p:spPr>
          <a:xfrm>
            <a:off x="1" y="5657671"/>
            <a:ext cx="5324474" cy="1200329"/>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i="1" kern="0" dirty="0">
                <a:solidFill>
                  <a:schemeClr val="tx1">
                    <a:lumMod val="95000"/>
                  </a:schemeClr>
                </a:solidFill>
                <a:effectLst>
                  <a:outerShdw blurRad="38100" dist="38100" dir="2700000" algn="tl">
                    <a:srgbClr val="000000">
                      <a:alpha val="43137"/>
                    </a:srgbClr>
                  </a:outerShdw>
                </a:effectLst>
                <a:latin typeface="Arial"/>
              </a:rPr>
              <a:t>A View of the Mountain Pass Called the Notch of the White Mountains (Crawford Notch) </a:t>
            </a:r>
            <a:r>
              <a:rPr lang="en-US" sz="2400" kern="0" dirty="0">
                <a:solidFill>
                  <a:schemeClr val="tx1">
                    <a:lumMod val="95000"/>
                  </a:schemeClr>
                </a:solidFill>
                <a:effectLst>
                  <a:outerShdw blurRad="38100" dist="38100" dir="2700000" algn="tl">
                    <a:srgbClr val="000000">
                      <a:alpha val="43137"/>
                    </a:srgbClr>
                  </a:outerShdw>
                </a:effectLst>
                <a:latin typeface="Arial"/>
              </a:rPr>
              <a:t>by Thomas Cole</a:t>
            </a:r>
            <a:endParaRPr kumimoji="0" lang="en-US" sz="2400" b="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252079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42D4-B9B7-44D6-B9D4-DE867D9FE43D}"/>
              </a:ext>
            </a:extLst>
          </p:cNvPr>
          <p:cNvSpPr>
            <a:spLocks noGrp="1"/>
          </p:cNvSpPr>
          <p:nvPr>
            <p:ph type="title"/>
          </p:nvPr>
        </p:nvSpPr>
        <p:spPr/>
        <p:txBody>
          <a:bodyPr/>
          <a:lstStyle/>
          <a:p>
            <a:r>
              <a:rPr lang="en-US" dirty="0"/>
              <a:t>Painting and Architecture</a:t>
            </a:r>
          </a:p>
        </p:txBody>
      </p:sp>
      <p:sp>
        <p:nvSpPr>
          <p:cNvPr id="4" name="Content Placeholder 3">
            <a:extLst>
              <a:ext uri="{FF2B5EF4-FFF2-40B4-BE49-F238E27FC236}">
                <a16:creationId xmlns:a16="http://schemas.microsoft.com/office/drawing/2014/main" id="{D0AFD86E-DE0F-4AF6-A911-BA0575F9E3A2}"/>
              </a:ext>
            </a:extLst>
          </p:cNvPr>
          <p:cNvSpPr>
            <a:spLocks noGrp="1"/>
          </p:cNvSpPr>
          <p:nvPr>
            <p:ph idx="10"/>
          </p:nvPr>
        </p:nvSpPr>
        <p:spPr/>
        <p:txBody>
          <a:bodyPr>
            <a:normAutofit/>
          </a:bodyPr>
          <a:lstStyle/>
          <a:p>
            <a:r>
              <a:rPr lang="en-US" dirty="0"/>
              <a:t>Federalist architecture also borrowed from ancient classical civilizations.</a:t>
            </a:r>
          </a:p>
          <a:p>
            <a:r>
              <a:rPr lang="en-US" dirty="0"/>
              <a:t>Charles Bulfinch and Benjamin Henry Latrobe designed America’s most famous Federalist-style building, the United States Capitol.</a:t>
            </a:r>
          </a:p>
          <a:p>
            <a:r>
              <a:rPr lang="en-US" dirty="0"/>
              <a:t>Among Jefferson’s designs were his home in Virginia (Monticello), the Virginia state capitol, and the University of Virginia rotunda.</a:t>
            </a:r>
          </a:p>
        </p:txBody>
      </p:sp>
    </p:spTree>
    <p:extLst>
      <p:ext uri="{BB962C8B-B14F-4D97-AF65-F5344CB8AC3E}">
        <p14:creationId xmlns:p14="http://schemas.microsoft.com/office/powerpoint/2010/main" val="335847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95E7-801D-4F5A-AC2B-E8A4FF0CDC34}"/>
              </a:ext>
            </a:extLst>
          </p:cNvPr>
          <p:cNvSpPr>
            <a:spLocks noGrp="1"/>
          </p:cNvSpPr>
          <p:nvPr>
            <p:ph type="title"/>
          </p:nvPr>
        </p:nvSpPr>
        <p:spPr/>
        <p:txBody>
          <a:bodyPr/>
          <a:lstStyle/>
          <a:p>
            <a:r>
              <a:rPr lang="en-US" dirty="0"/>
              <a:t>Literature</a:t>
            </a:r>
          </a:p>
        </p:txBody>
      </p:sp>
      <p:sp>
        <p:nvSpPr>
          <p:cNvPr id="4" name="Content Placeholder 3">
            <a:extLst>
              <a:ext uri="{FF2B5EF4-FFF2-40B4-BE49-F238E27FC236}">
                <a16:creationId xmlns:a16="http://schemas.microsoft.com/office/drawing/2014/main" id="{F1E9ABB6-920A-47ED-A850-31600934BDAA}"/>
              </a:ext>
            </a:extLst>
          </p:cNvPr>
          <p:cNvSpPr>
            <a:spLocks noGrp="1"/>
          </p:cNvSpPr>
          <p:nvPr>
            <p:ph idx="10"/>
          </p:nvPr>
        </p:nvSpPr>
        <p:spPr/>
        <p:txBody>
          <a:bodyPr>
            <a:normAutofit/>
          </a:bodyPr>
          <a:lstStyle/>
          <a:p>
            <a:r>
              <a:rPr lang="en-US" dirty="0"/>
              <a:t>The first great age of American literature began with the romantic movement (1820–65).</a:t>
            </a:r>
          </a:p>
          <a:p>
            <a:r>
              <a:rPr lang="en-US" dirty="0"/>
              <a:t>The first American writer to gain fame outside America was novelist </a:t>
            </a:r>
            <a:r>
              <a:rPr lang="en-US" b="1" dirty="0"/>
              <a:t>James Fenimore Cooper</a:t>
            </a:r>
            <a:r>
              <a:rPr lang="en-US" dirty="0"/>
              <a:t>.</a:t>
            </a:r>
          </a:p>
          <a:p>
            <a:r>
              <a:rPr lang="en-US" dirty="0"/>
              <a:t>With “Rip Van Winkle” and “The Legend of Sleepy Hollow,” Washington Irving put a distinctively American twist on short stories.</a:t>
            </a:r>
          </a:p>
        </p:txBody>
      </p:sp>
      <p:sp>
        <p:nvSpPr>
          <p:cNvPr id="11" name="TextBox 10">
            <a:extLst>
              <a:ext uri="{FF2B5EF4-FFF2-40B4-BE49-F238E27FC236}">
                <a16:creationId xmlns:a16="http://schemas.microsoft.com/office/drawing/2014/main" id="{E203B603-AB73-450C-A400-30C05D020603}"/>
              </a:ext>
            </a:extLst>
          </p:cNvPr>
          <p:cNvSpPr txBox="1"/>
          <p:nvPr/>
        </p:nvSpPr>
        <p:spPr>
          <a:xfrm>
            <a:off x="-1" y="5956801"/>
            <a:ext cx="37052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James Fenimore Cooper</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18312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5CE3-A093-4089-8C4E-79DC9F4908A0}"/>
              </a:ext>
            </a:extLst>
          </p:cNvPr>
          <p:cNvSpPr>
            <a:spLocks noGrp="1"/>
          </p:cNvSpPr>
          <p:nvPr>
            <p:ph type="title"/>
          </p:nvPr>
        </p:nvSpPr>
        <p:spPr/>
        <p:txBody>
          <a:bodyPr/>
          <a:lstStyle/>
          <a:p>
            <a:r>
              <a:rPr lang="en-US" dirty="0"/>
              <a:t>Literature</a:t>
            </a:r>
          </a:p>
        </p:txBody>
      </p:sp>
      <p:sp>
        <p:nvSpPr>
          <p:cNvPr id="4" name="Content Placeholder 3">
            <a:extLst>
              <a:ext uri="{FF2B5EF4-FFF2-40B4-BE49-F238E27FC236}">
                <a16:creationId xmlns:a16="http://schemas.microsoft.com/office/drawing/2014/main" id="{D9CA668D-22E0-492C-A55B-EAE0235910B1}"/>
              </a:ext>
            </a:extLst>
          </p:cNvPr>
          <p:cNvSpPr>
            <a:spLocks noGrp="1"/>
          </p:cNvSpPr>
          <p:nvPr>
            <p:ph idx="10"/>
          </p:nvPr>
        </p:nvSpPr>
        <p:spPr/>
        <p:txBody>
          <a:bodyPr>
            <a:normAutofit/>
          </a:bodyPr>
          <a:lstStyle/>
          <a:p>
            <a:r>
              <a:rPr lang="en-US" dirty="0"/>
              <a:t>Romanticism’s central belief in the goodness of man and the glory of nature was expounded by </a:t>
            </a:r>
            <a:r>
              <a:rPr lang="en-US" b="1" dirty="0"/>
              <a:t>Ralph Waldo Emerson</a:t>
            </a:r>
            <a:r>
              <a:rPr lang="en-US" dirty="0"/>
              <a:t> in his works </a:t>
            </a:r>
            <a:r>
              <a:rPr lang="en-US" i="1" dirty="0"/>
              <a:t>Nature and Self-Reliance</a:t>
            </a:r>
            <a:r>
              <a:rPr lang="en-US" dirty="0"/>
              <a:t>. </a:t>
            </a:r>
          </a:p>
          <a:p>
            <a:r>
              <a:rPr lang="en-US" dirty="0"/>
              <a:t>Essayist Henry David Thoreau, author of </a:t>
            </a:r>
            <a:r>
              <a:rPr lang="en-US" i="1" dirty="0"/>
              <a:t>Walden</a:t>
            </a:r>
            <a:r>
              <a:rPr lang="en-US" dirty="0"/>
              <a:t>, and poet Walt Whitman, in his work </a:t>
            </a:r>
            <a:r>
              <a:rPr lang="en-US" i="1" dirty="0"/>
              <a:t>Leaves of Grass</a:t>
            </a:r>
            <a:r>
              <a:rPr lang="en-US" dirty="0"/>
              <a:t>, both celebrated the glory and nobility of man.</a:t>
            </a:r>
          </a:p>
        </p:txBody>
      </p:sp>
      <p:pic>
        <p:nvPicPr>
          <p:cNvPr id="9" name="Picture Placeholder 3">
            <a:extLst>
              <a:ext uri="{FF2B5EF4-FFF2-40B4-BE49-F238E27FC236}">
                <a16:creationId xmlns:a16="http://schemas.microsoft.com/office/drawing/2014/main" id="{5A36AD62-DFC4-4179-82AA-61024B38170E}"/>
              </a:ext>
            </a:extLst>
          </p:cNvPr>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0" y="1819275"/>
            <a:ext cx="4845050" cy="5038725"/>
          </a:xfrm>
        </p:spPr>
      </p:pic>
      <p:sp>
        <p:nvSpPr>
          <p:cNvPr id="11" name="TextBox 10">
            <a:extLst>
              <a:ext uri="{FF2B5EF4-FFF2-40B4-BE49-F238E27FC236}">
                <a16:creationId xmlns:a16="http://schemas.microsoft.com/office/drawing/2014/main" id="{1B25E86A-5382-4200-A907-585CB83FBC33}"/>
              </a:ext>
            </a:extLst>
          </p:cNvPr>
          <p:cNvSpPr txBox="1"/>
          <p:nvPr/>
        </p:nvSpPr>
        <p:spPr>
          <a:xfrm>
            <a:off x="0" y="5956801"/>
            <a:ext cx="34290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Ralph Waldo Emerson</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78620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812C-0221-4F58-A52A-0C1AB432A672}"/>
              </a:ext>
            </a:extLst>
          </p:cNvPr>
          <p:cNvSpPr>
            <a:spLocks noGrp="1"/>
          </p:cNvSpPr>
          <p:nvPr>
            <p:ph type="title"/>
          </p:nvPr>
        </p:nvSpPr>
        <p:spPr/>
        <p:txBody>
          <a:bodyPr/>
          <a:lstStyle/>
          <a:p>
            <a:r>
              <a:rPr lang="en-US" dirty="0"/>
              <a:t>Literature</a:t>
            </a:r>
          </a:p>
        </p:txBody>
      </p:sp>
      <p:sp>
        <p:nvSpPr>
          <p:cNvPr id="4" name="Content Placeholder 3">
            <a:extLst>
              <a:ext uri="{FF2B5EF4-FFF2-40B4-BE49-F238E27FC236}">
                <a16:creationId xmlns:a16="http://schemas.microsoft.com/office/drawing/2014/main" id="{9BF3A4B3-066C-46EC-AE72-FA8E279848A5}"/>
              </a:ext>
            </a:extLst>
          </p:cNvPr>
          <p:cNvSpPr>
            <a:spLocks noGrp="1"/>
          </p:cNvSpPr>
          <p:nvPr>
            <p:ph idx="10"/>
          </p:nvPr>
        </p:nvSpPr>
        <p:spPr/>
        <p:txBody>
          <a:bodyPr>
            <a:normAutofit/>
          </a:bodyPr>
          <a:lstStyle/>
          <a:p>
            <a:r>
              <a:rPr lang="en-US" b="1" dirty="0"/>
              <a:t>Nathaniel Hawthorne</a:t>
            </a:r>
            <a:r>
              <a:rPr lang="en-US" dirty="0"/>
              <a:t>’s </a:t>
            </a:r>
            <a:r>
              <a:rPr lang="en-US" i="1" dirty="0"/>
              <a:t>The Scarlet Letter </a:t>
            </a:r>
            <a:r>
              <a:rPr lang="en-US" dirty="0"/>
              <a:t>criticizes what Hawthorne considered the narrow, hypocritical views of Puritanism.</a:t>
            </a:r>
          </a:p>
          <a:p>
            <a:r>
              <a:rPr lang="en-US" dirty="0"/>
              <a:t>Edgar Allan Poe delved deep into the dark, tortured depths of man’s soul.</a:t>
            </a:r>
          </a:p>
          <a:p>
            <a:r>
              <a:rPr lang="en-US" dirty="0"/>
              <a:t>Poe became the master short-story writer of America before the Civil War.</a:t>
            </a:r>
          </a:p>
        </p:txBody>
      </p:sp>
      <p:pic>
        <p:nvPicPr>
          <p:cNvPr id="5" name="Picture Placeholder 3">
            <a:extLst>
              <a:ext uri="{FF2B5EF4-FFF2-40B4-BE49-F238E27FC236}">
                <a16:creationId xmlns:a16="http://schemas.microsoft.com/office/drawing/2014/main" id="{564237F9-1DF0-4915-A86D-3BE884D1893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85FF9AF8-0D91-4C86-928C-5C253AB94273}"/>
              </a:ext>
            </a:extLst>
          </p:cNvPr>
          <p:cNvSpPr txBox="1"/>
          <p:nvPr/>
        </p:nvSpPr>
        <p:spPr>
          <a:xfrm>
            <a:off x="0" y="5956801"/>
            <a:ext cx="32861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Nathaniel Hawthorne</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214267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6014E-4BD6-4444-A029-5639DF9A2695}"/>
              </a:ext>
            </a:extLst>
          </p:cNvPr>
          <p:cNvSpPr>
            <a:spLocks noGrp="1"/>
          </p:cNvSpPr>
          <p:nvPr>
            <p:ph type="title"/>
          </p:nvPr>
        </p:nvSpPr>
        <p:spPr/>
        <p:txBody>
          <a:bodyPr/>
          <a:lstStyle/>
          <a:p>
            <a:r>
              <a:rPr lang="en-US" dirty="0"/>
              <a:t>Music</a:t>
            </a:r>
          </a:p>
        </p:txBody>
      </p:sp>
      <p:pic>
        <p:nvPicPr>
          <p:cNvPr id="6" name="Picture Placeholder 5" descr="A person wearing a suit and tie&#10;&#10;Description automatically generated">
            <a:extLst>
              <a:ext uri="{FF2B5EF4-FFF2-40B4-BE49-F238E27FC236}">
                <a16:creationId xmlns:a16="http://schemas.microsoft.com/office/drawing/2014/main" id="{3578DD23-44A7-48EA-BE7B-11C493FB348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A607EB49-9840-4CEA-930E-325B39172326}"/>
              </a:ext>
            </a:extLst>
          </p:cNvPr>
          <p:cNvSpPr>
            <a:spLocks noGrp="1"/>
          </p:cNvSpPr>
          <p:nvPr>
            <p:ph idx="10"/>
          </p:nvPr>
        </p:nvSpPr>
        <p:spPr/>
        <p:txBody>
          <a:bodyPr>
            <a:normAutofit/>
          </a:bodyPr>
          <a:lstStyle/>
          <a:p>
            <a:r>
              <a:rPr lang="en-US" dirty="0"/>
              <a:t>Popular music dominated the United States. </a:t>
            </a:r>
          </a:p>
          <a:p>
            <a:r>
              <a:rPr lang="en-US" dirty="0"/>
              <a:t>America’s most important composer of the period was </a:t>
            </a:r>
            <a:r>
              <a:rPr lang="en-US" b="1" dirty="0"/>
              <a:t>Stephen Foster </a:t>
            </a:r>
            <a:r>
              <a:rPr lang="en-US" dirty="0"/>
              <a:t>who wrote lyrical ballads.</a:t>
            </a:r>
          </a:p>
          <a:p>
            <a:r>
              <a:rPr lang="en-US" dirty="0"/>
              <a:t>Hymnwriter </a:t>
            </a:r>
            <a:r>
              <a:rPr lang="en-US" b="1" dirty="0"/>
              <a:t>Lowell Mason </a:t>
            </a:r>
            <a:r>
              <a:rPr lang="en-US" dirty="0"/>
              <a:t>published several popular hymnbooks and composed the tunes for hymns.</a:t>
            </a:r>
          </a:p>
        </p:txBody>
      </p:sp>
      <p:sp>
        <p:nvSpPr>
          <p:cNvPr id="8" name="TextBox 7">
            <a:extLst>
              <a:ext uri="{FF2B5EF4-FFF2-40B4-BE49-F238E27FC236}">
                <a16:creationId xmlns:a16="http://schemas.microsoft.com/office/drawing/2014/main" id="{CBECDDAE-5543-4828-ACF8-61AD168A8A2E}"/>
              </a:ext>
            </a:extLst>
          </p:cNvPr>
          <p:cNvSpPr txBox="1"/>
          <p:nvPr/>
        </p:nvSpPr>
        <p:spPr>
          <a:xfrm>
            <a:off x="0" y="5956801"/>
            <a:ext cx="24860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Stephen Foster</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375134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were the two important trends in American education in the early 1800s?</a:t>
            </a:r>
          </a:p>
          <a:p>
            <a:pPr marL="339725" indent="0">
              <a:buClr>
                <a:schemeClr val="tx2"/>
              </a:buClr>
              <a:buNone/>
            </a:pPr>
            <a:r>
              <a:rPr lang="en-US" sz="2400" dirty="0">
                <a:solidFill>
                  <a:schemeClr val="tx1">
                    <a:lumMod val="65000"/>
                    <a:lumOff val="35000"/>
                  </a:schemeClr>
                </a:solidFill>
              </a:rPr>
              <a:t>the growth of public education and teacher education (p. 212)</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What is the difference between temperance and prohibition?</a:t>
            </a:r>
          </a:p>
          <a:p>
            <a:pPr marL="339725" indent="0">
              <a:buClr>
                <a:schemeClr val="tx2"/>
              </a:buClr>
              <a:buNone/>
            </a:pPr>
            <a:r>
              <a:rPr lang="en-US" sz="2400" dirty="0">
                <a:solidFill>
                  <a:schemeClr val="tx1">
                    <a:lumMod val="65000"/>
                    <a:lumOff val="35000"/>
                  </a:schemeClr>
                </a:solidFill>
              </a:rPr>
              <a:t>Temperance is moderate drinking of alcohol; prohibition is the banning of the sale and consumption of alcohol. (p. 213)</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4431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How did utopian reformers differ from other reformers?</a:t>
            </a:r>
          </a:p>
          <a:p>
            <a:pPr marL="339725" indent="0">
              <a:buClr>
                <a:schemeClr val="tx2"/>
              </a:buClr>
              <a:buNone/>
            </a:pPr>
            <a:r>
              <a:rPr lang="en-US" sz="2400" dirty="0">
                <a:solidFill>
                  <a:schemeClr val="tx1">
                    <a:lumMod val="65000"/>
                    <a:lumOff val="35000"/>
                  </a:schemeClr>
                </a:solidFill>
              </a:rPr>
              <a:t>Utopian reformers sought to establish small, perfect communities that would be models for the reform of society at large. Other reformers focused on a single major problem in society and sought to eliminate that problem throughout society. (p. 214)</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76866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24CC0-9778-4F8D-A11C-B1C03B77573C}"/>
              </a:ext>
            </a:extLst>
          </p:cNvPr>
          <p:cNvSpPr>
            <a:spLocks noGrp="1"/>
          </p:cNvSpPr>
          <p:nvPr>
            <p:ph type="title"/>
          </p:nvPr>
        </p:nvSpPr>
        <p:spPr/>
        <p:txBody>
          <a:bodyPr/>
          <a:lstStyle/>
          <a:p>
            <a:r>
              <a:rPr lang="en-US" dirty="0"/>
              <a:t>Interchangeable Parts</a:t>
            </a:r>
          </a:p>
        </p:txBody>
      </p:sp>
      <p:sp>
        <p:nvSpPr>
          <p:cNvPr id="4" name="Content Placeholder 3">
            <a:extLst>
              <a:ext uri="{FF2B5EF4-FFF2-40B4-BE49-F238E27FC236}">
                <a16:creationId xmlns:a16="http://schemas.microsoft.com/office/drawing/2014/main" id="{9BCEE90F-94A5-48B2-9131-227F614FCA2F}"/>
              </a:ext>
            </a:extLst>
          </p:cNvPr>
          <p:cNvSpPr>
            <a:spLocks noGrp="1"/>
          </p:cNvSpPr>
          <p:nvPr>
            <p:ph idx="10"/>
          </p:nvPr>
        </p:nvSpPr>
        <p:spPr/>
        <p:txBody>
          <a:bodyPr/>
          <a:lstStyle/>
          <a:p>
            <a:r>
              <a:rPr lang="en-US" dirty="0"/>
              <a:t>Although </a:t>
            </a:r>
            <a:r>
              <a:rPr lang="en-US" b="1" dirty="0"/>
              <a:t>Eli Whitney </a:t>
            </a:r>
            <a:r>
              <a:rPr lang="en-US" dirty="0"/>
              <a:t>was better known for inventing the cotton gin, his work with interchangeable parts was more important.</a:t>
            </a:r>
          </a:p>
          <a:p>
            <a:r>
              <a:rPr lang="en-US" dirty="0"/>
              <a:t>Whitney designed a gun that was made of standardized, identical, machine-manufactured parts.</a:t>
            </a:r>
          </a:p>
          <a:p>
            <a:endParaRPr lang="en-US" dirty="0"/>
          </a:p>
        </p:txBody>
      </p:sp>
      <p:pic>
        <p:nvPicPr>
          <p:cNvPr id="5" name="Picture Placeholder 3">
            <a:extLst>
              <a:ext uri="{FF2B5EF4-FFF2-40B4-BE49-F238E27FC236}">
                <a16:creationId xmlns:a16="http://schemas.microsoft.com/office/drawing/2014/main" id="{E3368908-BA1C-4754-B63E-FDD6D5347C0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0BCACF9E-BC87-4587-9AAA-ECB659BD73B8}"/>
              </a:ext>
            </a:extLst>
          </p:cNvPr>
          <p:cNvSpPr txBox="1"/>
          <p:nvPr/>
        </p:nvSpPr>
        <p:spPr>
          <a:xfrm>
            <a:off x="0" y="5956801"/>
            <a:ext cx="197167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Eli Whitney</a:t>
            </a:r>
          </a:p>
        </p:txBody>
      </p:sp>
    </p:spTree>
    <p:extLst>
      <p:ext uri="{BB962C8B-B14F-4D97-AF65-F5344CB8AC3E}">
        <p14:creationId xmlns:p14="http://schemas.microsoft.com/office/powerpoint/2010/main" val="297773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Critique the excerpt of Ralph Waldo Emerson in the margin box on p. 216.</a:t>
            </a:r>
          </a:p>
          <a:p>
            <a:pPr marL="339725" indent="0">
              <a:buClr>
                <a:schemeClr val="tx2"/>
              </a:buClr>
              <a:buNone/>
            </a:pPr>
            <a:r>
              <a:rPr lang="en-US" sz="2400" dirty="0">
                <a:solidFill>
                  <a:schemeClr val="tx1">
                    <a:lumMod val="65000"/>
                    <a:lumOff val="35000"/>
                  </a:schemeClr>
                </a:solidFill>
              </a:rPr>
              <a:t>Emerson minimizes the significance of consistency and the problem of contradicting oneself. However, the Bible stresses the importance of speaking the truth (Phil. 4:8), which is not possible if one is not consistent and is content to contradict previous statements. The Bible and the Christian life are predicated on consistency. God provided a clear testimony of creation, fall, and redemption. Christians must be consistent in their lives and testimonies in order to draw the unsaved to the Savior.</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17747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is at the heart of the failure of every attempted utopian society?</a:t>
            </a:r>
          </a:p>
          <a:p>
            <a:pPr marL="339725" indent="0">
              <a:buClr>
                <a:schemeClr val="tx2"/>
              </a:buClr>
              <a:buNone/>
            </a:pPr>
            <a:r>
              <a:rPr lang="en-US" sz="2400" dirty="0">
                <a:solidFill>
                  <a:schemeClr val="tx1">
                    <a:lumMod val="65000"/>
                    <a:lumOff val="35000"/>
                  </a:schemeClr>
                </a:solidFill>
              </a:rPr>
              <a:t>They all believe in the ultimate goodness of man’s nature and that man can produce a perfect society. They deny the need for a divine Savior.</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4836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261C-592A-43DF-B34A-0E54C37D7105}"/>
              </a:ext>
            </a:extLst>
          </p:cNvPr>
          <p:cNvSpPr>
            <a:spLocks noGrp="1"/>
          </p:cNvSpPr>
          <p:nvPr>
            <p:ph type="title"/>
          </p:nvPr>
        </p:nvSpPr>
        <p:spPr/>
        <p:txBody>
          <a:bodyPr/>
          <a:lstStyle/>
          <a:p>
            <a:r>
              <a:rPr lang="en-US" sz="5400" dirty="0"/>
              <a:t>American slavery</a:t>
            </a:r>
          </a:p>
        </p:txBody>
      </p:sp>
      <p:sp>
        <p:nvSpPr>
          <p:cNvPr id="3" name="Text Placeholder 2">
            <a:extLst>
              <a:ext uri="{FF2B5EF4-FFF2-40B4-BE49-F238E27FC236}">
                <a16:creationId xmlns:a16="http://schemas.microsoft.com/office/drawing/2014/main" id="{9B518178-0750-4C98-89A1-85C41E968EC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263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How did Americans resist slavery?</a:t>
            </a:r>
          </a:p>
          <a:p>
            <a:pPr marL="514350" indent="-514350">
              <a:buClr>
                <a:schemeClr val="tx2"/>
              </a:buClr>
              <a:buFont typeface="+mj-lt"/>
              <a:buAutoNum type="arabicPeriod"/>
            </a:pPr>
            <a:r>
              <a:rPr lang="en-US" dirty="0">
                <a:solidFill>
                  <a:schemeClr val="tx2"/>
                </a:solidFill>
              </a:rPr>
              <a:t>Who were leading abolitionists in America?</a:t>
            </a:r>
          </a:p>
          <a:p>
            <a:pPr marL="514350" indent="-514350">
              <a:buClr>
                <a:schemeClr val="tx2"/>
              </a:buClr>
              <a:buFont typeface="+mj-lt"/>
              <a:buAutoNum type="arabicPeriod"/>
            </a:pPr>
            <a:r>
              <a:rPr lang="en-US" dirty="0">
                <a:solidFill>
                  <a:schemeClr val="tx2"/>
                </a:solidFill>
              </a:rPr>
              <a:t>What does the Bible teach about slavery?</a:t>
            </a:r>
          </a:p>
        </p:txBody>
      </p:sp>
    </p:spTree>
    <p:extLst>
      <p:ext uri="{BB962C8B-B14F-4D97-AF65-F5344CB8AC3E}">
        <p14:creationId xmlns:p14="http://schemas.microsoft.com/office/powerpoint/2010/main" val="8261664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27E49B3-F23B-45EA-8312-5FE15CBB78E0}"/>
              </a:ext>
            </a:extLst>
          </p:cNvPr>
          <p:cNvSpPr>
            <a:spLocks noGrp="1"/>
          </p:cNvSpPr>
          <p:nvPr>
            <p:ph idx="10"/>
          </p:nvPr>
        </p:nvSpPr>
        <p:spPr/>
        <p:txBody>
          <a:bodyPr>
            <a:normAutofit/>
          </a:bodyPr>
          <a:lstStyle/>
          <a:p>
            <a:r>
              <a:rPr lang="en-US" dirty="0"/>
              <a:t>Most slaves worked in the fields caring for cotton or tobacco.</a:t>
            </a:r>
          </a:p>
          <a:p>
            <a:r>
              <a:rPr lang="en-US" dirty="0"/>
              <a:t>Some slaves worked in the house, cooking or caring for the master’s children.</a:t>
            </a:r>
          </a:p>
          <a:p>
            <a:r>
              <a:rPr lang="en-US" dirty="0"/>
              <a:t>Some slave owners understood that slaves were too valuable to be treated poorly.</a:t>
            </a:r>
          </a:p>
        </p:txBody>
      </p:sp>
      <p:sp>
        <p:nvSpPr>
          <p:cNvPr id="9" name="Title 8">
            <a:extLst>
              <a:ext uri="{FF2B5EF4-FFF2-40B4-BE49-F238E27FC236}">
                <a16:creationId xmlns:a16="http://schemas.microsoft.com/office/drawing/2014/main" id="{D3D1E56A-C766-474E-A32D-5E71E9201F9E}"/>
              </a:ext>
            </a:extLst>
          </p:cNvPr>
          <p:cNvSpPr>
            <a:spLocks noGrp="1"/>
          </p:cNvSpPr>
          <p:nvPr>
            <p:ph type="title"/>
          </p:nvPr>
        </p:nvSpPr>
        <p:spPr/>
        <p:txBody>
          <a:bodyPr/>
          <a:lstStyle/>
          <a:p>
            <a:r>
              <a:rPr lang="en-US" dirty="0"/>
              <a:t>work</a:t>
            </a:r>
          </a:p>
        </p:txBody>
      </p:sp>
    </p:spTree>
    <p:extLst>
      <p:ext uri="{BB962C8B-B14F-4D97-AF65-F5344CB8AC3E}">
        <p14:creationId xmlns:p14="http://schemas.microsoft.com/office/powerpoint/2010/main" val="212443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FC17-4A3B-4851-A157-837EDDF2242E}"/>
              </a:ext>
            </a:extLst>
          </p:cNvPr>
          <p:cNvSpPr>
            <a:spLocks noGrp="1"/>
          </p:cNvSpPr>
          <p:nvPr>
            <p:ph type="title"/>
          </p:nvPr>
        </p:nvSpPr>
        <p:spPr/>
        <p:txBody>
          <a:bodyPr/>
          <a:lstStyle/>
          <a:p>
            <a:r>
              <a:rPr lang="en-US" dirty="0"/>
              <a:t>Family and Personal Life</a:t>
            </a:r>
          </a:p>
        </p:txBody>
      </p:sp>
      <p:pic>
        <p:nvPicPr>
          <p:cNvPr id="6" name="Picture Placeholder 5" descr="A vintage photo of a group of people posing for the camera&#10;&#10;Description automatically generated">
            <a:extLst>
              <a:ext uri="{FF2B5EF4-FFF2-40B4-BE49-F238E27FC236}">
                <a16:creationId xmlns:a16="http://schemas.microsoft.com/office/drawing/2014/main" id="{981C1FF6-3C18-4397-AE95-ADABC055D1D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A1CAA3CB-5BB0-4C99-B7C2-AFCFFCFB579B}"/>
              </a:ext>
            </a:extLst>
          </p:cNvPr>
          <p:cNvSpPr>
            <a:spLocks noGrp="1"/>
          </p:cNvSpPr>
          <p:nvPr>
            <p:ph idx="10"/>
          </p:nvPr>
        </p:nvSpPr>
        <p:spPr/>
        <p:txBody>
          <a:bodyPr/>
          <a:lstStyle/>
          <a:p>
            <a:r>
              <a:rPr lang="en-US" dirty="0"/>
              <a:t>Family was very important to the slaves.</a:t>
            </a:r>
          </a:p>
          <a:p>
            <a:r>
              <a:rPr lang="en-US" dirty="0"/>
              <a:t>The slaves had to depend on their owners to meet family needs.</a:t>
            </a:r>
          </a:p>
          <a:p>
            <a:r>
              <a:rPr lang="en-US" dirty="0"/>
              <a:t>The greatest fear of a slave was to have a family member sold to another region.</a:t>
            </a:r>
          </a:p>
        </p:txBody>
      </p:sp>
    </p:spTree>
    <p:extLst>
      <p:ext uri="{BB962C8B-B14F-4D97-AF65-F5344CB8AC3E}">
        <p14:creationId xmlns:p14="http://schemas.microsoft.com/office/powerpoint/2010/main" val="175534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8C48-3213-46C8-AADF-CBB71A686813}"/>
              </a:ext>
            </a:extLst>
          </p:cNvPr>
          <p:cNvSpPr>
            <a:spLocks noGrp="1"/>
          </p:cNvSpPr>
          <p:nvPr>
            <p:ph type="title"/>
          </p:nvPr>
        </p:nvSpPr>
        <p:spPr/>
        <p:txBody>
          <a:bodyPr/>
          <a:lstStyle/>
          <a:p>
            <a:r>
              <a:rPr lang="en-US" dirty="0"/>
              <a:t>Slave Responses</a:t>
            </a:r>
          </a:p>
        </p:txBody>
      </p:sp>
      <p:pic>
        <p:nvPicPr>
          <p:cNvPr id="6" name="Picture Placeholder 5" descr="A vintage photo of a person standing posing for the camera&#10;&#10;Description automatically generated">
            <a:extLst>
              <a:ext uri="{FF2B5EF4-FFF2-40B4-BE49-F238E27FC236}">
                <a16:creationId xmlns:a16="http://schemas.microsoft.com/office/drawing/2014/main" id="{552E3295-89D4-4B69-B82F-F680C27F88F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50A8630B-6E49-4100-8F7A-E77A806BEB4B}"/>
              </a:ext>
            </a:extLst>
          </p:cNvPr>
          <p:cNvSpPr>
            <a:spLocks noGrp="1"/>
          </p:cNvSpPr>
          <p:nvPr>
            <p:ph idx="10"/>
          </p:nvPr>
        </p:nvSpPr>
        <p:spPr/>
        <p:txBody>
          <a:bodyPr/>
          <a:lstStyle/>
          <a:p>
            <a:r>
              <a:rPr lang="en-US" dirty="0"/>
              <a:t>The “</a:t>
            </a:r>
            <a:r>
              <a:rPr lang="en-US" b="1" dirty="0"/>
              <a:t>Underground Railroad</a:t>
            </a:r>
            <a:r>
              <a:rPr lang="en-US" dirty="0"/>
              <a:t>” developed as a means of hiding fleeing slaves and leading them to safety and freedom in the North.</a:t>
            </a:r>
          </a:p>
          <a:p>
            <a:r>
              <a:rPr lang="en-US" dirty="0"/>
              <a:t>The most famous member of the Underground Railroad was </a:t>
            </a:r>
            <a:r>
              <a:rPr lang="en-US" b="1" dirty="0"/>
              <a:t>Harriet Tubman</a:t>
            </a:r>
            <a:r>
              <a:rPr lang="en-US" dirty="0"/>
              <a:t>.</a:t>
            </a:r>
          </a:p>
        </p:txBody>
      </p:sp>
      <p:sp>
        <p:nvSpPr>
          <p:cNvPr id="8" name="TextBox 7">
            <a:extLst>
              <a:ext uri="{FF2B5EF4-FFF2-40B4-BE49-F238E27FC236}">
                <a16:creationId xmlns:a16="http://schemas.microsoft.com/office/drawing/2014/main" id="{356B0C6C-56C5-4C8B-8721-B8EE45E1DECF}"/>
              </a:ext>
            </a:extLst>
          </p:cNvPr>
          <p:cNvSpPr txBox="1"/>
          <p:nvPr/>
        </p:nvSpPr>
        <p:spPr>
          <a:xfrm>
            <a:off x="0" y="5956801"/>
            <a:ext cx="24860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Harriet Tubman</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343573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4EF3-22A0-42A7-9512-153E0D08EB54}"/>
              </a:ext>
            </a:extLst>
          </p:cNvPr>
          <p:cNvSpPr>
            <a:spLocks noGrp="1"/>
          </p:cNvSpPr>
          <p:nvPr>
            <p:ph type="title"/>
          </p:nvPr>
        </p:nvSpPr>
        <p:spPr/>
        <p:txBody>
          <a:bodyPr/>
          <a:lstStyle/>
          <a:p>
            <a:r>
              <a:rPr lang="en-US" dirty="0"/>
              <a:t>Slave Responses</a:t>
            </a:r>
          </a:p>
        </p:txBody>
      </p:sp>
      <p:sp>
        <p:nvSpPr>
          <p:cNvPr id="4" name="Content Placeholder 3">
            <a:extLst>
              <a:ext uri="{FF2B5EF4-FFF2-40B4-BE49-F238E27FC236}">
                <a16:creationId xmlns:a16="http://schemas.microsoft.com/office/drawing/2014/main" id="{9D897EF8-B284-4C8A-8EDD-08FF0F64BD6A}"/>
              </a:ext>
            </a:extLst>
          </p:cNvPr>
          <p:cNvSpPr>
            <a:spLocks noGrp="1"/>
          </p:cNvSpPr>
          <p:nvPr>
            <p:ph idx="10"/>
          </p:nvPr>
        </p:nvSpPr>
        <p:spPr/>
        <p:txBody>
          <a:bodyPr/>
          <a:lstStyle/>
          <a:p>
            <a:r>
              <a:rPr lang="en-US" dirty="0"/>
              <a:t>In August of 1831, a slave and radical preacher named </a:t>
            </a:r>
            <a:r>
              <a:rPr lang="en-US" b="1" dirty="0"/>
              <a:t>Nat Turner </a:t>
            </a:r>
            <a:r>
              <a:rPr lang="en-US" dirty="0"/>
              <a:t>led a slave rebellion in Southampton County, Virginia.</a:t>
            </a:r>
          </a:p>
          <a:p>
            <a:r>
              <a:rPr lang="en-US" dirty="0"/>
              <a:t>Several states made it illegal to teach slaves to read and write in order to diminish the possibility of slave revolts.</a:t>
            </a:r>
          </a:p>
        </p:txBody>
      </p:sp>
      <p:pic>
        <p:nvPicPr>
          <p:cNvPr id="5" name="Picture Placeholder 3">
            <a:extLst>
              <a:ext uri="{FF2B5EF4-FFF2-40B4-BE49-F238E27FC236}">
                <a16:creationId xmlns:a16="http://schemas.microsoft.com/office/drawing/2014/main" id="{E592C781-B626-4AE3-AFFE-1148A796BF0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9" name="TextBox 8">
            <a:extLst>
              <a:ext uri="{FF2B5EF4-FFF2-40B4-BE49-F238E27FC236}">
                <a16:creationId xmlns:a16="http://schemas.microsoft.com/office/drawing/2014/main" id="{74D87B09-842F-4A34-ACD4-30AC7562DF34}"/>
              </a:ext>
            </a:extLst>
          </p:cNvPr>
          <p:cNvSpPr txBox="1"/>
          <p:nvPr/>
        </p:nvSpPr>
        <p:spPr>
          <a:xfrm>
            <a:off x="1" y="5956801"/>
            <a:ext cx="19050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Nat Turner</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37576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6B9AD37-CE9D-482F-9E5B-13CE3D1BB581}"/>
              </a:ext>
            </a:extLst>
          </p:cNvPr>
          <p:cNvSpPr>
            <a:spLocks noGrp="1"/>
          </p:cNvSpPr>
          <p:nvPr>
            <p:ph idx="1"/>
          </p:nvPr>
        </p:nvSpPr>
        <p:spPr/>
        <p:txBody>
          <a:bodyPr/>
          <a:lstStyle/>
          <a:p>
            <a:r>
              <a:rPr lang="en-US" dirty="0"/>
              <a:t>Some Southerners believed that they were more virtuous than Northerners who participated in wage slavery.</a:t>
            </a:r>
          </a:p>
          <a:p>
            <a:r>
              <a:rPr lang="en-US" dirty="0"/>
              <a:t>Some believed that slavery promoted virtue.</a:t>
            </a:r>
          </a:p>
          <a:p>
            <a:r>
              <a:rPr lang="en-US" dirty="0"/>
              <a:t>Some believed that slavery allowed the Africans to be exposed to Christianity.</a:t>
            </a:r>
          </a:p>
          <a:p>
            <a:r>
              <a:rPr lang="en-US" dirty="0"/>
              <a:t>Some believed that God did not forbid slavery but regulated it.</a:t>
            </a:r>
          </a:p>
        </p:txBody>
      </p:sp>
      <p:sp>
        <p:nvSpPr>
          <p:cNvPr id="2" name="Title 1">
            <a:extLst>
              <a:ext uri="{FF2B5EF4-FFF2-40B4-BE49-F238E27FC236}">
                <a16:creationId xmlns:a16="http://schemas.microsoft.com/office/drawing/2014/main" id="{D653E9A8-E972-4720-81F5-4250391AF3B2}"/>
              </a:ext>
            </a:extLst>
          </p:cNvPr>
          <p:cNvSpPr>
            <a:spLocks noGrp="1"/>
          </p:cNvSpPr>
          <p:nvPr>
            <p:ph type="title"/>
          </p:nvPr>
        </p:nvSpPr>
        <p:spPr/>
        <p:txBody>
          <a:bodyPr/>
          <a:lstStyle/>
          <a:p>
            <a:r>
              <a:rPr lang="en-US" dirty="0"/>
              <a:t>Defenses of Slavery</a:t>
            </a:r>
          </a:p>
        </p:txBody>
      </p:sp>
    </p:spTree>
    <p:extLst>
      <p:ext uri="{BB962C8B-B14F-4D97-AF65-F5344CB8AC3E}">
        <p14:creationId xmlns:p14="http://schemas.microsoft.com/office/powerpoint/2010/main" val="15297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4E96-AB11-4301-9E70-B5F900F3E47A}"/>
              </a:ext>
            </a:extLst>
          </p:cNvPr>
          <p:cNvSpPr>
            <a:spLocks noGrp="1"/>
          </p:cNvSpPr>
          <p:nvPr>
            <p:ph type="title"/>
          </p:nvPr>
        </p:nvSpPr>
        <p:spPr/>
        <p:txBody>
          <a:bodyPr/>
          <a:lstStyle/>
          <a:p>
            <a:r>
              <a:rPr lang="en-US" dirty="0"/>
              <a:t>Abolitionism</a:t>
            </a:r>
          </a:p>
        </p:txBody>
      </p:sp>
      <p:sp>
        <p:nvSpPr>
          <p:cNvPr id="4" name="Content Placeholder 3">
            <a:extLst>
              <a:ext uri="{FF2B5EF4-FFF2-40B4-BE49-F238E27FC236}">
                <a16:creationId xmlns:a16="http://schemas.microsoft.com/office/drawing/2014/main" id="{B81E6F09-2AAF-4768-8706-D9DF3B958CDA}"/>
              </a:ext>
            </a:extLst>
          </p:cNvPr>
          <p:cNvSpPr>
            <a:spLocks noGrp="1"/>
          </p:cNvSpPr>
          <p:nvPr>
            <p:ph idx="10"/>
          </p:nvPr>
        </p:nvSpPr>
        <p:spPr/>
        <p:txBody>
          <a:bodyPr/>
          <a:lstStyle/>
          <a:p>
            <a:r>
              <a:rPr lang="en-US" b="1" dirty="0"/>
              <a:t>Abolitionism</a:t>
            </a:r>
            <a:r>
              <a:rPr lang="en-US" dirty="0"/>
              <a:t> was the movement to eliminate slavery immediately and entirely.</a:t>
            </a:r>
          </a:p>
          <a:p>
            <a:r>
              <a:rPr lang="en-US" dirty="0"/>
              <a:t>The most important abolitionist leader was </a:t>
            </a:r>
            <a:r>
              <a:rPr lang="en-US" b="1" dirty="0"/>
              <a:t>William Lloyd Garrison</a:t>
            </a:r>
            <a:r>
              <a:rPr lang="en-US" dirty="0"/>
              <a:t>.</a:t>
            </a:r>
          </a:p>
          <a:p>
            <a:r>
              <a:rPr lang="en-US" dirty="0"/>
              <a:t>His newspaper, the </a:t>
            </a:r>
            <a:r>
              <a:rPr lang="en-US" i="1" dirty="0"/>
              <a:t>Liberator</a:t>
            </a:r>
            <a:r>
              <a:rPr lang="en-US" dirty="0"/>
              <a:t>, attacked the moral evil of slavery.</a:t>
            </a:r>
          </a:p>
          <a:p>
            <a:r>
              <a:rPr lang="en-US" dirty="0"/>
              <a:t>Garrison said that black Americans in the North were sometimes little better off than slaves in the South.</a:t>
            </a:r>
          </a:p>
          <a:p>
            <a:endParaRPr lang="en-US" dirty="0"/>
          </a:p>
        </p:txBody>
      </p:sp>
      <p:pic>
        <p:nvPicPr>
          <p:cNvPr id="5" name="Picture Placeholder 3">
            <a:extLst>
              <a:ext uri="{FF2B5EF4-FFF2-40B4-BE49-F238E27FC236}">
                <a16:creationId xmlns:a16="http://schemas.microsoft.com/office/drawing/2014/main" id="{3A9783EF-A735-4838-B577-442823579E2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a:prstGeom prst="rect">
            <a:avLst/>
          </a:prstGeom>
        </p:spPr>
      </p:pic>
      <p:sp>
        <p:nvSpPr>
          <p:cNvPr id="7" name="TextBox 6">
            <a:extLst>
              <a:ext uri="{FF2B5EF4-FFF2-40B4-BE49-F238E27FC236}">
                <a16:creationId xmlns:a16="http://schemas.microsoft.com/office/drawing/2014/main" id="{2C920CD7-CBD2-4B0E-8099-51966099F196}"/>
              </a:ext>
            </a:extLst>
          </p:cNvPr>
          <p:cNvSpPr txBox="1"/>
          <p:nvPr/>
        </p:nvSpPr>
        <p:spPr>
          <a:xfrm>
            <a:off x="0" y="5956801"/>
            <a:ext cx="3543299"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William Lloyd Garrison</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41797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70E2-6F80-4B54-A601-2128B9F4C308}"/>
              </a:ext>
            </a:extLst>
          </p:cNvPr>
          <p:cNvSpPr>
            <a:spLocks noGrp="1"/>
          </p:cNvSpPr>
          <p:nvPr>
            <p:ph type="title"/>
          </p:nvPr>
        </p:nvSpPr>
        <p:spPr/>
        <p:txBody>
          <a:bodyPr/>
          <a:lstStyle/>
          <a:p>
            <a:r>
              <a:rPr lang="en-US" dirty="0"/>
              <a:t>Patents and Inventors</a:t>
            </a:r>
          </a:p>
        </p:txBody>
      </p:sp>
      <p:pic>
        <p:nvPicPr>
          <p:cNvPr id="6" name="Picture Placeholder 5" descr="A person wearing a suit and tie&#10;&#10;Description automatically generated">
            <a:extLst>
              <a:ext uri="{FF2B5EF4-FFF2-40B4-BE49-F238E27FC236}">
                <a16:creationId xmlns:a16="http://schemas.microsoft.com/office/drawing/2014/main" id="{8DE26644-144E-4F02-865C-A3B567D71B6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40B4F130-6E88-473F-B4E6-1017572B2E15}"/>
              </a:ext>
            </a:extLst>
          </p:cNvPr>
          <p:cNvSpPr>
            <a:spLocks noGrp="1"/>
          </p:cNvSpPr>
          <p:nvPr>
            <p:ph idx="10"/>
          </p:nvPr>
        </p:nvSpPr>
        <p:spPr/>
        <p:txBody>
          <a:bodyPr>
            <a:normAutofit/>
          </a:bodyPr>
          <a:lstStyle/>
          <a:p>
            <a:r>
              <a:rPr lang="en-US" dirty="0"/>
              <a:t>The government’s most important help to industry was the passage of the first national patent law in 1790.</a:t>
            </a:r>
          </a:p>
          <a:p>
            <a:r>
              <a:rPr lang="en-US" dirty="0"/>
              <a:t>Elias Howe perfected a mechanical sewing machine. </a:t>
            </a:r>
          </a:p>
          <a:p>
            <a:r>
              <a:rPr lang="en-US" dirty="0"/>
              <a:t>The sewing machine permitted the quicker, cheaper manufacture of clothing and other cloth products.</a:t>
            </a:r>
          </a:p>
        </p:txBody>
      </p:sp>
      <p:sp>
        <p:nvSpPr>
          <p:cNvPr id="8" name="TextBox 7">
            <a:extLst>
              <a:ext uri="{FF2B5EF4-FFF2-40B4-BE49-F238E27FC236}">
                <a16:creationId xmlns:a16="http://schemas.microsoft.com/office/drawing/2014/main" id="{4258BF3C-4E42-4F5C-9D17-588B69A3646B}"/>
              </a:ext>
            </a:extLst>
          </p:cNvPr>
          <p:cNvSpPr txBox="1"/>
          <p:nvPr/>
        </p:nvSpPr>
        <p:spPr>
          <a:xfrm>
            <a:off x="0" y="5956801"/>
            <a:ext cx="197167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Elias Howe</a:t>
            </a:r>
          </a:p>
        </p:txBody>
      </p:sp>
    </p:spTree>
    <p:extLst>
      <p:ext uri="{BB962C8B-B14F-4D97-AF65-F5344CB8AC3E}">
        <p14:creationId xmlns:p14="http://schemas.microsoft.com/office/powerpoint/2010/main" val="9034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44271-3659-4B52-BC62-F17E95869217}"/>
              </a:ext>
            </a:extLst>
          </p:cNvPr>
          <p:cNvSpPr>
            <a:spLocks noGrp="1"/>
          </p:cNvSpPr>
          <p:nvPr>
            <p:ph type="title"/>
          </p:nvPr>
        </p:nvSpPr>
        <p:spPr/>
        <p:txBody>
          <a:bodyPr/>
          <a:lstStyle/>
          <a:p>
            <a:r>
              <a:rPr lang="en-US" dirty="0"/>
              <a:t>Abolitionism</a:t>
            </a:r>
          </a:p>
        </p:txBody>
      </p:sp>
      <p:pic>
        <p:nvPicPr>
          <p:cNvPr id="6" name="Picture Placeholder 5" descr="A person wearing a suit and tie&#10;&#10;Description automatically generated">
            <a:extLst>
              <a:ext uri="{FF2B5EF4-FFF2-40B4-BE49-F238E27FC236}">
                <a16:creationId xmlns:a16="http://schemas.microsoft.com/office/drawing/2014/main" id="{481D69A0-C312-4660-B980-029B7CE041D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DBEB3BE8-C283-420A-B582-28DBEA42DED0}"/>
              </a:ext>
            </a:extLst>
          </p:cNvPr>
          <p:cNvSpPr>
            <a:spLocks noGrp="1"/>
          </p:cNvSpPr>
          <p:nvPr>
            <p:ph idx="10"/>
          </p:nvPr>
        </p:nvSpPr>
        <p:spPr/>
        <p:txBody>
          <a:bodyPr/>
          <a:lstStyle/>
          <a:p>
            <a:r>
              <a:rPr lang="en-US" dirty="0"/>
              <a:t>Women like the </a:t>
            </a:r>
            <a:r>
              <a:rPr lang="en-US" dirty="0" err="1"/>
              <a:t>Grimké</a:t>
            </a:r>
            <a:r>
              <a:rPr lang="en-US" dirty="0"/>
              <a:t> sisters also played prominent roles in the abolitionist movement.</a:t>
            </a:r>
          </a:p>
          <a:p>
            <a:r>
              <a:rPr lang="en-US" b="1" dirty="0"/>
              <a:t>Frederick Douglass </a:t>
            </a:r>
            <a:r>
              <a:rPr lang="en-US" dirty="0"/>
              <a:t>was a former slave who wrote and spoke about his experience.</a:t>
            </a:r>
          </a:p>
        </p:txBody>
      </p:sp>
      <p:sp>
        <p:nvSpPr>
          <p:cNvPr id="8" name="TextBox 7">
            <a:extLst>
              <a:ext uri="{FF2B5EF4-FFF2-40B4-BE49-F238E27FC236}">
                <a16:creationId xmlns:a16="http://schemas.microsoft.com/office/drawing/2014/main" id="{4F01D700-B903-478F-B650-AA97A11096AF}"/>
              </a:ext>
            </a:extLst>
          </p:cNvPr>
          <p:cNvSpPr txBox="1"/>
          <p:nvPr/>
        </p:nvSpPr>
        <p:spPr>
          <a:xfrm>
            <a:off x="1" y="5956801"/>
            <a:ext cx="306705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Frederick Douglass</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161090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BC07CF-9F55-448A-8076-67DD44339CF4}"/>
              </a:ext>
            </a:extLst>
          </p:cNvPr>
          <p:cNvSpPr>
            <a:spLocks noGrp="1"/>
          </p:cNvSpPr>
          <p:nvPr>
            <p:ph idx="1"/>
          </p:nvPr>
        </p:nvSpPr>
        <p:spPr/>
        <p:txBody>
          <a:bodyPr/>
          <a:lstStyle/>
          <a:p>
            <a:r>
              <a:rPr lang="en-US" dirty="0"/>
              <a:t>Men such as John Quincy Adams, Henry Clay, and Abraham Lincoln initially favored emancipating the slaves gradually.</a:t>
            </a:r>
          </a:p>
          <a:p>
            <a:r>
              <a:rPr lang="en-US" dirty="0"/>
              <a:t>Gradual emancipation would free the slaves over time without causing catastrophic economic problems for the slaveholders.</a:t>
            </a:r>
          </a:p>
          <a:p>
            <a:r>
              <a:rPr lang="en-US" dirty="0"/>
              <a:t>It would also allow time to educate the slaves and train them with skills so they could support themselves.</a:t>
            </a:r>
          </a:p>
          <a:p>
            <a:r>
              <a:rPr lang="en-US" dirty="0"/>
              <a:t>Many abolitionists and slaveholders opposed the idea of gradual emancipation and it was abandoned.</a:t>
            </a:r>
          </a:p>
        </p:txBody>
      </p:sp>
      <p:sp>
        <p:nvSpPr>
          <p:cNvPr id="2" name="Title 1">
            <a:extLst>
              <a:ext uri="{FF2B5EF4-FFF2-40B4-BE49-F238E27FC236}">
                <a16:creationId xmlns:a16="http://schemas.microsoft.com/office/drawing/2014/main" id="{27C9FD7D-A48E-4208-99F1-A1DB1CB5D147}"/>
              </a:ext>
            </a:extLst>
          </p:cNvPr>
          <p:cNvSpPr>
            <a:spLocks noGrp="1"/>
          </p:cNvSpPr>
          <p:nvPr>
            <p:ph type="title"/>
          </p:nvPr>
        </p:nvSpPr>
        <p:spPr/>
        <p:txBody>
          <a:bodyPr/>
          <a:lstStyle/>
          <a:p>
            <a:r>
              <a:rPr lang="en-US" dirty="0"/>
              <a:t>Gradual Emancipation</a:t>
            </a:r>
          </a:p>
        </p:txBody>
      </p:sp>
    </p:spTree>
    <p:extLst>
      <p:ext uri="{BB962C8B-B14F-4D97-AF65-F5344CB8AC3E}">
        <p14:creationId xmlns:p14="http://schemas.microsoft.com/office/powerpoint/2010/main" val="231159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255A925-92B5-40BD-8233-C1C64417E92D}"/>
              </a:ext>
            </a:extLst>
          </p:cNvPr>
          <p:cNvSpPr>
            <a:spLocks noGrp="1"/>
          </p:cNvSpPr>
          <p:nvPr>
            <p:ph idx="1"/>
          </p:nvPr>
        </p:nvSpPr>
        <p:spPr/>
        <p:txBody>
          <a:bodyPr>
            <a:normAutofit/>
          </a:bodyPr>
          <a:lstStyle/>
          <a:p>
            <a:r>
              <a:rPr lang="en-US" dirty="0"/>
              <a:t>Close examination of the Bible reveals that it does not support American slavery.</a:t>
            </a:r>
          </a:p>
          <a:p>
            <a:pPr lvl="1"/>
            <a:r>
              <a:rPr lang="en-US" dirty="0"/>
              <a:t>God’s commands to Israel regarding slavery were nothing like the American system of slavery.</a:t>
            </a:r>
          </a:p>
          <a:p>
            <a:pPr lvl="1"/>
            <a:r>
              <a:rPr lang="en-US" dirty="0"/>
              <a:t>American slavery went against broad biblical principles.</a:t>
            </a:r>
          </a:p>
          <a:p>
            <a:pPr lvl="1"/>
            <a:r>
              <a:rPr lang="en-US" dirty="0"/>
              <a:t>Early Christians were not socially powerful enough to end slavery.</a:t>
            </a:r>
          </a:p>
          <a:p>
            <a:r>
              <a:rPr lang="en-US" dirty="0"/>
              <a:t>If the New Testament practices were followed by those Christians who claimed the New Testament justified slavery, the institution of slavery would have ceased. </a:t>
            </a:r>
          </a:p>
        </p:txBody>
      </p:sp>
      <p:sp>
        <p:nvSpPr>
          <p:cNvPr id="2" name="Title 1">
            <a:extLst>
              <a:ext uri="{FF2B5EF4-FFF2-40B4-BE49-F238E27FC236}">
                <a16:creationId xmlns:a16="http://schemas.microsoft.com/office/drawing/2014/main" id="{B438AB71-CAAD-48CD-9537-33B295B153FF}"/>
              </a:ext>
            </a:extLst>
          </p:cNvPr>
          <p:cNvSpPr>
            <a:spLocks noGrp="1"/>
          </p:cNvSpPr>
          <p:nvPr>
            <p:ph type="title"/>
          </p:nvPr>
        </p:nvSpPr>
        <p:spPr/>
        <p:txBody>
          <a:bodyPr/>
          <a:lstStyle/>
          <a:p>
            <a:r>
              <a:rPr lang="en-US" dirty="0"/>
              <a:t>The Bible and Slavery</a:t>
            </a:r>
          </a:p>
        </p:txBody>
      </p:sp>
    </p:spTree>
    <p:extLst>
      <p:ext uri="{BB962C8B-B14F-4D97-AF65-F5344CB8AC3E}">
        <p14:creationId xmlns:p14="http://schemas.microsoft.com/office/powerpoint/2010/main" val="370691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Who was the most important leader of the abolitionist movement?</a:t>
            </a:r>
          </a:p>
          <a:p>
            <a:pPr marL="339725" indent="0">
              <a:buClr>
                <a:schemeClr val="tx2"/>
              </a:buClr>
              <a:buNone/>
            </a:pPr>
            <a:r>
              <a:rPr lang="en-US" sz="2400" dirty="0">
                <a:solidFill>
                  <a:schemeClr val="tx1">
                    <a:lumMod val="65000"/>
                    <a:lumOff val="35000"/>
                  </a:schemeClr>
                </a:solidFill>
              </a:rPr>
              <a:t>William Lloyd Garrison (p. 220)</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Name two former slaves who became active in opposing slavery.</a:t>
            </a:r>
          </a:p>
          <a:p>
            <a:pPr marL="339725" indent="0">
              <a:buClr>
                <a:schemeClr val="tx2"/>
              </a:buClr>
              <a:buNone/>
            </a:pPr>
            <a:r>
              <a:rPr lang="en-US" sz="2400" dirty="0">
                <a:solidFill>
                  <a:schemeClr val="tx1">
                    <a:lumMod val="65000"/>
                    <a:lumOff val="35000"/>
                  </a:schemeClr>
                </a:solidFill>
              </a:rPr>
              <a:t>Harriet Tubman and Frederick Douglass </a:t>
            </a:r>
            <a:br>
              <a:rPr lang="en-US" sz="2400" dirty="0">
                <a:solidFill>
                  <a:schemeClr val="tx1">
                    <a:lumMod val="65000"/>
                    <a:lumOff val="35000"/>
                  </a:schemeClr>
                </a:solidFill>
              </a:rPr>
            </a:br>
            <a:r>
              <a:rPr lang="en-US" sz="2400" dirty="0">
                <a:solidFill>
                  <a:schemeClr val="tx1">
                    <a:lumMod val="65000"/>
                    <a:lumOff val="35000"/>
                  </a:schemeClr>
                </a:solidFill>
              </a:rPr>
              <a:t>(pp. 219–20)</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06984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two skills did some slave owners oppose being taught to slaves?</a:t>
            </a:r>
          </a:p>
          <a:p>
            <a:pPr marL="339725" indent="0">
              <a:buClr>
                <a:schemeClr val="tx2"/>
              </a:buClr>
              <a:buNone/>
            </a:pPr>
            <a:r>
              <a:rPr lang="en-US" sz="2400" dirty="0">
                <a:solidFill>
                  <a:schemeClr val="tx1">
                    <a:lumMod val="65000"/>
                    <a:lumOff val="35000"/>
                  </a:schemeClr>
                </a:solidFill>
              </a:rPr>
              <a:t>reading and writing (p. 219)</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5216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How did American slavery differ from the slavery that God permitted in Israel?</a:t>
            </a:r>
          </a:p>
          <a:p>
            <a:pPr marL="339725" indent="0">
              <a:buClr>
                <a:schemeClr val="tx2"/>
              </a:buClr>
              <a:buNone/>
            </a:pPr>
            <a:r>
              <a:rPr lang="en-US" sz="2400" dirty="0">
                <a:solidFill>
                  <a:schemeClr val="tx1">
                    <a:lumMod val="65000"/>
                    <a:lumOff val="35000"/>
                  </a:schemeClr>
                </a:solidFill>
              </a:rPr>
              <a:t>American slavery was based on the stealing of men, which the Bible teaches merits the death penalty (Exod. 21:16).</a:t>
            </a:r>
          </a:p>
          <a:p>
            <a:pPr marL="339725" indent="0">
              <a:buClr>
                <a:schemeClr val="tx2"/>
              </a:buClr>
              <a:buNone/>
            </a:pPr>
            <a:r>
              <a:rPr lang="en-US" sz="2400" dirty="0">
                <a:solidFill>
                  <a:schemeClr val="tx1">
                    <a:lumMod val="65000"/>
                    <a:lumOff val="35000"/>
                  </a:schemeClr>
                </a:solidFill>
              </a:rPr>
              <a:t>American slavery was based on race, and the Bible teaches that all humans are image bearers of God (Gen. 1:26–28; Eph. 6:9).</a:t>
            </a:r>
          </a:p>
          <a:p>
            <a:pPr marL="339725" indent="0">
              <a:buClr>
                <a:schemeClr val="tx2"/>
              </a:buClr>
              <a:buNone/>
            </a:pPr>
            <a:r>
              <a:rPr lang="en-US" sz="2400" dirty="0">
                <a:solidFill>
                  <a:schemeClr val="tx1">
                    <a:lumMod val="65000"/>
                    <a:lumOff val="35000"/>
                  </a:schemeClr>
                </a:solidFill>
              </a:rPr>
              <a:t>The Bible did not permit slaves to be slaves for life against their will (Deut. 15:16–17; </a:t>
            </a:r>
            <a:br>
              <a:rPr lang="en-US" sz="2400" dirty="0">
                <a:solidFill>
                  <a:schemeClr val="tx1">
                    <a:lumMod val="65000"/>
                    <a:lumOff val="35000"/>
                  </a:schemeClr>
                </a:solidFill>
              </a:rPr>
            </a:br>
            <a:r>
              <a:rPr lang="en-US" sz="2400" dirty="0">
                <a:solidFill>
                  <a:schemeClr val="tx1">
                    <a:lumMod val="65000"/>
                    <a:lumOff val="35000"/>
                  </a:schemeClr>
                </a:solidFill>
              </a:rPr>
              <a:t>1 Cor. 7:21). </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42628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marL="339725" indent="0">
              <a:buClr>
                <a:schemeClr val="tx2"/>
              </a:buClr>
              <a:buNone/>
            </a:pPr>
            <a:r>
              <a:rPr lang="en-US" sz="2400" dirty="0">
                <a:solidFill>
                  <a:schemeClr val="tx1">
                    <a:lumMod val="65000"/>
                    <a:lumOff val="35000"/>
                  </a:schemeClr>
                </a:solidFill>
              </a:rPr>
              <a:t>If the United States had adhered to the Bible, it would not have required the return of runaway slaves (Deut. 23:15–16).</a:t>
            </a:r>
          </a:p>
          <a:p>
            <a:pPr marL="339725" indent="0">
              <a:buClr>
                <a:schemeClr val="tx2"/>
              </a:buClr>
              <a:buNone/>
            </a:pPr>
            <a:r>
              <a:rPr lang="en-US" sz="2400" dirty="0">
                <a:solidFill>
                  <a:schemeClr val="tx1">
                    <a:lumMod val="65000"/>
                    <a:lumOff val="35000"/>
                  </a:schemeClr>
                </a:solidFill>
              </a:rPr>
              <a:t>American slavery allowed for the beating and threatening of slaves, whereas the Bible does not (Ex. 21:26–27; Eph. 6:9).</a:t>
            </a:r>
          </a:p>
          <a:p>
            <a:pPr marL="339725" indent="0">
              <a:buClr>
                <a:schemeClr val="tx2"/>
              </a:buClr>
              <a:buNone/>
            </a:pPr>
            <a:r>
              <a:rPr lang="en-US" sz="2400" dirty="0">
                <a:solidFill>
                  <a:schemeClr val="tx1">
                    <a:lumMod val="65000"/>
                    <a:lumOff val="35000"/>
                  </a:schemeClr>
                </a:solidFill>
              </a:rPr>
              <a:t>The Bible teaches that we should do to others as we would wish them to treat us, but American slave owners did not wish to be treated as they treated their slaves (Matt. 7:12).</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37310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Why should Americans have concluded that the Bible condemned American slavery?</a:t>
            </a:r>
          </a:p>
          <a:p>
            <a:pPr marL="339725" indent="0">
              <a:buClr>
                <a:schemeClr val="tx2"/>
              </a:buClr>
              <a:buNone/>
            </a:pPr>
            <a:r>
              <a:rPr lang="en-US" sz="2400" dirty="0">
                <a:solidFill>
                  <a:schemeClr val="tx1">
                    <a:lumMod val="65000"/>
                    <a:lumOff val="35000"/>
                  </a:schemeClr>
                </a:solidFill>
              </a:rPr>
              <a:t>The two systems were so different that some wonder if they should be identified with the same word.</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2177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261C-592A-43DF-B34A-0E54C37D7105}"/>
              </a:ext>
            </a:extLst>
          </p:cNvPr>
          <p:cNvSpPr>
            <a:spLocks noGrp="1"/>
          </p:cNvSpPr>
          <p:nvPr>
            <p:ph type="title"/>
          </p:nvPr>
        </p:nvSpPr>
        <p:spPr/>
        <p:txBody>
          <a:bodyPr/>
          <a:lstStyle/>
          <a:p>
            <a:r>
              <a:rPr lang="en-US" sz="5400" dirty="0"/>
              <a:t>American religion</a:t>
            </a:r>
          </a:p>
        </p:txBody>
      </p:sp>
      <p:sp>
        <p:nvSpPr>
          <p:cNvPr id="3" name="Text Placeholder 2">
            <a:extLst>
              <a:ext uri="{FF2B5EF4-FFF2-40B4-BE49-F238E27FC236}">
                <a16:creationId xmlns:a16="http://schemas.microsoft.com/office/drawing/2014/main" id="{9B518178-0750-4C98-89A1-85C41E968EC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0345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was the background and course of the Second Great Awakening?</a:t>
            </a:r>
          </a:p>
          <a:p>
            <a:pPr marL="514350" indent="-514350">
              <a:buClr>
                <a:schemeClr val="tx2"/>
              </a:buClr>
              <a:buFont typeface="+mj-lt"/>
              <a:buAutoNum type="arabicPeriod"/>
            </a:pPr>
            <a:r>
              <a:rPr lang="en-US" dirty="0">
                <a:solidFill>
                  <a:schemeClr val="tx2"/>
                </a:solidFill>
              </a:rPr>
              <a:t>How did the teachings of major unorthodox religions in America differ from biblical doctrine?</a:t>
            </a:r>
          </a:p>
          <a:p>
            <a:pPr marL="514350" indent="-514350">
              <a:buClr>
                <a:schemeClr val="tx2"/>
              </a:buClr>
              <a:buFont typeface="+mj-lt"/>
              <a:buAutoNum type="arabicPeriod"/>
            </a:pPr>
            <a:r>
              <a:rPr lang="en-US" dirty="0">
                <a:solidFill>
                  <a:schemeClr val="tx2"/>
                </a:solidFill>
              </a:rPr>
              <a:t>What was the background and course of the Prayer Meeting Revival?</a:t>
            </a:r>
          </a:p>
        </p:txBody>
      </p:sp>
    </p:spTree>
    <p:extLst>
      <p:ext uri="{BB962C8B-B14F-4D97-AF65-F5344CB8AC3E}">
        <p14:creationId xmlns:p14="http://schemas.microsoft.com/office/powerpoint/2010/main" val="2242825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B3AE79A-6B95-44C3-B0A5-80E2F3E6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49FE10-080D-48D7-80FF-9A64D270A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39DEBE-3D32-4F5A-A830-F6F1510B8581}"/>
              </a:ext>
            </a:extLst>
          </p:cNvPr>
          <p:cNvSpPr>
            <a:spLocks noGrp="1"/>
          </p:cNvSpPr>
          <p:nvPr>
            <p:ph type="title"/>
          </p:nvPr>
        </p:nvSpPr>
        <p:spPr>
          <a:xfrm>
            <a:off x="7677150" y="2194561"/>
            <a:ext cx="4352925" cy="1577340"/>
          </a:xfrm>
        </p:spPr>
        <p:txBody>
          <a:bodyPr vert="horz" lIns="91440" tIns="45720" rIns="91440" bIns="45720" rtlCol="0" anchor="ctr">
            <a:normAutofit/>
          </a:bodyPr>
          <a:lstStyle/>
          <a:p>
            <a:pPr algn="ctr">
              <a:lnSpc>
                <a:spcPct val="100000"/>
              </a:lnSpc>
            </a:pPr>
            <a:r>
              <a:rPr lang="en-US" sz="3600" dirty="0">
                <a:solidFill>
                  <a:schemeClr val="tx2"/>
                </a:solidFill>
              </a:rPr>
              <a:t>Howe’s sewing machine</a:t>
            </a:r>
          </a:p>
        </p:txBody>
      </p:sp>
      <p:sp>
        <p:nvSpPr>
          <p:cNvPr id="15" name="Rectangle 14">
            <a:extLst>
              <a:ext uri="{FF2B5EF4-FFF2-40B4-BE49-F238E27FC236}">
                <a16:creationId xmlns:a16="http://schemas.microsoft.com/office/drawing/2014/main" id="{60A9E987-6859-4A62-922F-51B47D50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building, photo, sitting, old&#10;&#10;Description automatically generated">
            <a:extLst>
              <a:ext uri="{FF2B5EF4-FFF2-40B4-BE49-F238E27FC236}">
                <a16:creationId xmlns:a16="http://schemas.microsoft.com/office/drawing/2014/main" id="{7F3DF636-8754-4778-9CC6-837E1A9B7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35" y="598634"/>
            <a:ext cx="5793081" cy="5619286"/>
          </a:xfrm>
          <a:prstGeom prst="rect">
            <a:avLst/>
          </a:prstGeom>
        </p:spPr>
      </p:pic>
    </p:spTree>
    <p:extLst>
      <p:ext uri="{BB962C8B-B14F-4D97-AF65-F5344CB8AC3E}">
        <p14:creationId xmlns:p14="http://schemas.microsoft.com/office/powerpoint/2010/main" val="3800961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2896000-F846-471C-8BF4-D2C5238FFB4E}"/>
              </a:ext>
            </a:extLst>
          </p:cNvPr>
          <p:cNvSpPr>
            <a:spLocks noGrp="1"/>
          </p:cNvSpPr>
          <p:nvPr>
            <p:ph idx="1"/>
          </p:nvPr>
        </p:nvSpPr>
        <p:spPr/>
        <p:txBody>
          <a:bodyPr/>
          <a:lstStyle/>
          <a:p>
            <a:r>
              <a:rPr lang="en-US" dirty="0"/>
              <a:t>Shortly after the ratification of the Constitution, America experienced its second great revival of religion. </a:t>
            </a:r>
          </a:p>
          <a:p>
            <a:r>
              <a:rPr lang="en-US" dirty="0"/>
              <a:t>The </a:t>
            </a:r>
            <a:r>
              <a:rPr lang="en-US" b="1" dirty="0"/>
              <a:t>Second Great Awakening </a:t>
            </a:r>
            <a:r>
              <a:rPr lang="en-US" dirty="0"/>
              <a:t>was longer and more complex in nature than the first.</a:t>
            </a:r>
          </a:p>
        </p:txBody>
      </p:sp>
      <p:sp>
        <p:nvSpPr>
          <p:cNvPr id="2" name="Title 1">
            <a:extLst>
              <a:ext uri="{FF2B5EF4-FFF2-40B4-BE49-F238E27FC236}">
                <a16:creationId xmlns:a16="http://schemas.microsoft.com/office/drawing/2014/main" id="{5CF857B2-CD49-46F6-AF95-45A6CBAECC82}"/>
              </a:ext>
            </a:extLst>
          </p:cNvPr>
          <p:cNvSpPr>
            <a:spLocks noGrp="1"/>
          </p:cNvSpPr>
          <p:nvPr>
            <p:ph type="title"/>
          </p:nvPr>
        </p:nvSpPr>
        <p:spPr/>
        <p:txBody>
          <a:bodyPr/>
          <a:lstStyle/>
          <a:p>
            <a:r>
              <a:rPr lang="en-US" dirty="0"/>
              <a:t>The Second Great Awakening</a:t>
            </a:r>
          </a:p>
        </p:txBody>
      </p:sp>
    </p:spTree>
    <p:extLst>
      <p:ext uri="{BB962C8B-B14F-4D97-AF65-F5344CB8AC3E}">
        <p14:creationId xmlns:p14="http://schemas.microsoft.com/office/powerpoint/2010/main" val="378912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D19-6FED-4D38-B21F-806D7B9DA558}"/>
              </a:ext>
            </a:extLst>
          </p:cNvPr>
          <p:cNvSpPr>
            <a:spLocks noGrp="1"/>
          </p:cNvSpPr>
          <p:nvPr>
            <p:ph type="title"/>
          </p:nvPr>
        </p:nvSpPr>
        <p:spPr/>
        <p:txBody>
          <a:bodyPr/>
          <a:lstStyle/>
          <a:p>
            <a:r>
              <a:rPr lang="en-US" dirty="0"/>
              <a:t>Background</a:t>
            </a:r>
          </a:p>
        </p:txBody>
      </p:sp>
      <p:sp>
        <p:nvSpPr>
          <p:cNvPr id="4" name="Content Placeholder 3">
            <a:extLst>
              <a:ext uri="{FF2B5EF4-FFF2-40B4-BE49-F238E27FC236}">
                <a16:creationId xmlns:a16="http://schemas.microsoft.com/office/drawing/2014/main" id="{468AE623-A64C-431C-A295-3F9FCB47D962}"/>
              </a:ext>
            </a:extLst>
          </p:cNvPr>
          <p:cNvSpPr>
            <a:spLocks noGrp="1"/>
          </p:cNvSpPr>
          <p:nvPr>
            <p:ph idx="10"/>
          </p:nvPr>
        </p:nvSpPr>
        <p:spPr/>
        <p:txBody>
          <a:bodyPr/>
          <a:lstStyle/>
          <a:p>
            <a:r>
              <a:rPr lang="en-US" b="1" dirty="0"/>
              <a:t>Deism</a:t>
            </a:r>
            <a:r>
              <a:rPr lang="en-US" dirty="0"/>
              <a:t> believed that reason rather than Scripture was the way men came to know God.</a:t>
            </a:r>
          </a:p>
          <a:p>
            <a:r>
              <a:rPr lang="en-US" dirty="0"/>
              <a:t>One of the brightest spots for Christianity was the growth of American Methodism.</a:t>
            </a:r>
          </a:p>
          <a:p>
            <a:r>
              <a:rPr lang="en-US" dirty="0"/>
              <a:t>The </a:t>
            </a:r>
            <a:r>
              <a:rPr lang="en-US" b="1" dirty="0"/>
              <a:t>Methodists</a:t>
            </a:r>
            <a:r>
              <a:rPr lang="en-US" dirty="0"/>
              <a:t> were followers of the teachings of English minister John Wesley.</a:t>
            </a:r>
          </a:p>
        </p:txBody>
      </p:sp>
      <p:pic>
        <p:nvPicPr>
          <p:cNvPr id="11" name="Picture Placeholder 10" descr="A person wearing a suit and tie&#10;&#10;Description automatically generated">
            <a:extLst>
              <a:ext uri="{FF2B5EF4-FFF2-40B4-BE49-F238E27FC236}">
                <a16:creationId xmlns:a16="http://schemas.microsoft.com/office/drawing/2014/main" id="{86E6B089-AC12-4FAC-A096-FB53C2CB191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7" name="TextBox 6">
            <a:extLst>
              <a:ext uri="{FF2B5EF4-FFF2-40B4-BE49-F238E27FC236}">
                <a16:creationId xmlns:a16="http://schemas.microsoft.com/office/drawing/2014/main" id="{D341FB26-917A-49AF-A301-9D8CC2BA59F1}"/>
              </a:ext>
            </a:extLst>
          </p:cNvPr>
          <p:cNvSpPr txBox="1"/>
          <p:nvPr/>
        </p:nvSpPr>
        <p:spPr>
          <a:xfrm>
            <a:off x="1" y="5956801"/>
            <a:ext cx="2152649"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John Wesley</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104425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D19-6FED-4D38-B21F-806D7B9DA558}"/>
              </a:ext>
            </a:extLst>
          </p:cNvPr>
          <p:cNvSpPr>
            <a:spLocks noGrp="1"/>
          </p:cNvSpPr>
          <p:nvPr>
            <p:ph type="title"/>
          </p:nvPr>
        </p:nvSpPr>
        <p:spPr/>
        <p:txBody>
          <a:bodyPr/>
          <a:lstStyle/>
          <a:p>
            <a:r>
              <a:rPr lang="en-US" dirty="0"/>
              <a:t>Background</a:t>
            </a:r>
          </a:p>
        </p:txBody>
      </p:sp>
      <p:sp>
        <p:nvSpPr>
          <p:cNvPr id="4" name="Content Placeholder 3">
            <a:extLst>
              <a:ext uri="{FF2B5EF4-FFF2-40B4-BE49-F238E27FC236}">
                <a16:creationId xmlns:a16="http://schemas.microsoft.com/office/drawing/2014/main" id="{468AE623-A64C-431C-A295-3F9FCB47D962}"/>
              </a:ext>
            </a:extLst>
          </p:cNvPr>
          <p:cNvSpPr>
            <a:spLocks noGrp="1"/>
          </p:cNvSpPr>
          <p:nvPr>
            <p:ph idx="10"/>
          </p:nvPr>
        </p:nvSpPr>
        <p:spPr/>
        <p:txBody>
          <a:bodyPr>
            <a:normAutofit/>
          </a:bodyPr>
          <a:lstStyle/>
          <a:p>
            <a:r>
              <a:rPr lang="en-US" b="1" dirty="0"/>
              <a:t>Francis Asbury</a:t>
            </a:r>
            <a:r>
              <a:rPr lang="en-US" dirty="0"/>
              <a:t> was the Father of American Methodism and he developed the idea of circuit riding.</a:t>
            </a:r>
          </a:p>
          <a:p>
            <a:r>
              <a:rPr lang="en-US" dirty="0"/>
              <a:t>“Circuit riders” traveled on horseback from settlement to settlement, ministering to Christians and preaching to the lost.</a:t>
            </a:r>
          </a:p>
        </p:txBody>
      </p:sp>
      <p:pic>
        <p:nvPicPr>
          <p:cNvPr id="5" name="Picture Placeholder 3">
            <a:extLst>
              <a:ext uri="{FF2B5EF4-FFF2-40B4-BE49-F238E27FC236}">
                <a16:creationId xmlns:a16="http://schemas.microsoft.com/office/drawing/2014/main" id="{F83B7583-682E-4B2F-99EE-7E43EFA83900}"/>
              </a:ext>
            </a:extLst>
          </p:cNvPr>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D341FB26-917A-49AF-A301-9D8CC2BA59F1}"/>
              </a:ext>
            </a:extLst>
          </p:cNvPr>
          <p:cNvSpPr txBox="1"/>
          <p:nvPr/>
        </p:nvSpPr>
        <p:spPr>
          <a:xfrm>
            <a:off x="1" y="5956801"/>
            <a:ext cx="2428874"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Francis Asbury</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168947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B3AE79A-6B95-44C3-B0A5-80E2F3E6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49FE10-080D-48D7-80FF-9A64D270A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5FDFA4-2B2B-4A82-B6BD-1268A71A35EA}"/>
              </a:ext>
            </a:extLst>
          </p:cNvPr>
          <p:cNvSpPr>
            <a:spLocks noGrp="1"/>
          </p:cNvSpPr>
          <p:nvPr>
            <p:ph type="title"/>
          </p:nvPr>
        </p:nvSpPr>
        <p:spPr>
          <a:xfrm>
            <a:off x="7865806" y="2194560"/>
            <a:ext cx="4001729" cy="1548765"/>
          </a:xfrm>
        </p:spPr>
        <p:txBody>
          <a:bodyPr vert="horz" lIns="91440" tIns="45720" rIns="91440" bIns="45720" rtlCol="0" anchor="ctr">
            <a:normAutofit/>
          </a:bodyPr>
          <a:lstStyle/>
          <a:p>
            <a:pPr algn="ctr">
              <a:lnSpc>
                <a:spcPct val="100000"/>
              </a:lnSpc>
            </a:pPr>
            <a:r>
              <a:rPr lang="en-US" dirty="0">
                <a:solidFill>
                  <a:schemeClr val="tx2"/>
                </a:solidFill>
              </a:rPr>
              <a:t>A circuit rider</a:t>
            </a:r>
          </a:p>
        </p:txBody>
      </p:sp>
      <p:sp>
        <p:nvSpPr>
          <p:cNvPr id="14" name="Rectangle 13">
            <a:extLst>
              <a:ext uri="{FF2B5EF4-FFF2-40B4-BE49-F238E27FC236}">
                <a16:creationId xmlns:a16="http://schemas.microsoft.com/office/drawing/2014/main" id="{60A9E987-6859-4A62-922F-51B47D50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3" name="Picture Placeholder 2" descr="A drawing of a person&#10;&#10;Description automatically generated">
            <a:extLst>
              <a:ext uri="{FF2B5EF4-FFF2-40B4-BE49-F238E27FC236}">
                <a16:creationId xmlns:a16="http://schemas.microsoft.com/office/drawing/2014/main" id="{80E8F929-5DA2-4B84-A440-515C965EF84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1365030" y="598634"/>
            <a:ext cx="4804490" cy="5619286"/>
          </a:xfrm>
          <a:prstGeom prst="rect">
            <a:avLst/>
          </a:prstGeom>
        </p:spPr>
      </p:pic>
    </p:spTree>
    <p:extLst>
      <p:ext uri="{BB962C8B-B14F-4D97-AF65-F5344CB8AC3E}">
        <p14:creationId xmlns:p14="http://schemas.microsoft.com/office/powerpoint/2010/main" val="1725610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CE05-3DC1-4A14-8003-16437FF0F89A}"/>
              </a:ext>
            </a:extLst>
          </p:cNvPr>
          <p:cNvSpPr>
            <a:spLocks noGrp="1"/>
          </p:cNvSpPr>
          <p:nvPr>
            <p:ph type="title"/>
          </p:nvPr>
        </p:nvSpPr>
        <p:spPr/>
        <p:txBody>
          <a:bodyPr/>
          <a:lstStyle/>
          <a:p>
            <a:r>
              <a:rPr lang="en-US" dirty="0"/>
              <a:t>Revival in the East</a:t>
            </a:r>
          </a:p>
        </p:txBody>
      </p:sp>
      <p:sp>
        <p:nvSpPr>
          <p:cNvPr id="4" name="Content Placeholder 3">
            <a:extLst>
              <a:ext uri="{FF2B5EF4-FFF2-40B4-BE49-F238E27FC236}">
                <a16:creationId xmlns:a16="http://schemas.microsoft.com/office/drawing/2014/main" id="{08011383-6D75-4513-866B-167568E380D5}"/>
              </a:ext>
            </a:extLst>
          </p:cNvPr>
          <p:cNvSpPr>
            <a:spLocks noGrp="1"/>
          </p:cNvSpPr>
          <p:nvPr>
            <p:ph idx="10"/>
          </p:nvPr>
        </p:nvSpPr>
        <p:spPr/>
        <p:txBody>
          <a:bodyPr/>
          <a:lstStyle/>
          <a:p>
            <a:r>
              <a:rPr lang="en-US" dirty="0"/>
              <a:t>Eastern revival centered in the churches and colleges.</a:t>
            </a:r>
          </a:p>
          <a:p>
            <a:r>
              <a:rPr lang="en-US" b="1" dirty="0"/>
              <a:t>Timothy Dwight</a:t>
            </a:r>
            <a:r>
              <a:rPr lang="en-US" dirty="0"/>
              <a:t> became the president of Yale in 1795.</a:t>
            </a:r>
          </a:p>
          <a:p>
            <a:r>
              <a:rPr lang="en-US" dirty="0"/>
              <a:t>His preaching resulted in a series of revivals in which at least a third of Yale’s students were converted.</a:t>
            </a:r>
          </a:p>
          <a:p>
            <a:endParaRPr lang="en-US" dirty="0"/>
          </a:p>
        </p:txBody>
      </p:sp>
      <p:pic>
        <p:nvPicPr>
          <p:cNvPr id="5" name="Picture Placeholder 3">
            <a:extLst>
              <a:ext uri="{FF2B5EF4-FFF2-40B4-BE49-F238E27FC236}">
                <a16:creationId xmlns:a16="http://schemas.microsoft.com/office/drawing/2014/main" id="{6ADEAFFB-92DC-4341-8A0B-14B304CC47B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D2BF81DD-638C-4DF6-B8BC-06137B2D9035}"/>
              </a:ext>
            </a:extLst>
          </p:cNvPr>
          <p:cNvSpPr txBox="1"/>
          <p:nvPr/>
        </p:nvSpPr>
        <p:spPr>
          <a:xfrm>
            <a:off x="1" y="5956801"/>
            <a:ext cx="2428874"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Timothy Dwight</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161314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18BE-0228-43D7-9B5F-E0BF5E81A4B9}"/>
              </a:ext>
            </a:extLst>
          </p:cNvPr>
          <p:cNvSpPr>
            <a:spLocks noGrp="1"/>
          </p:cNvSpPr>
          <p:nvPr>
            <p:ph type="title"/>
          </p:nvPr>
        </p:nvSpPr>
        <p:spPr/>
        <p:txBody>
          <a:bodyPr/>
          <a:lstStyle/>
          <a:p>
            <a:r>
              <a:rPr lang="en-US" dirty="0"/>
              <a:t>Revival in the West</a:t>
            </a:r>
          </a:p>
        </p:txBody>
      </p:sp>
      <p:pic>
        <p:nvPicPr>
          <p:cNvPr id="6" name="Picture Placeholder 5" descr="A group of people standing in front of a horse&#10;&#10;Description automatically generated">
            <a:extLst>
              <a:ext uri="{FF2B5EF4-FFF2-40B4-BE49-F238E27FC236}">
                <a16:creationId xmlns:a16="http://schemas.microsoft.com/office/drawing/2014/main" id="{D222F6AE-503D-45C6-B859-78E2FEA6D76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221156F3-2B8A-40FA-BBEF-D8FC88C3CAAD}"/>
              </a:ext>
            </a:extLst>
          </p:cNvPr>
          <p:cNvSpPr>
            <a:spLocks noGrp="1"/>
          </p:cNvSpPr>
          <p:nvPr>
            <p:ph idx="10"/>
          </p:nvPr>
        </p:nvSpPr>
        <p:spPr/>
        <p:txBody>
          <a:bodyPr/>
          <a:lstStyle/>
          <a:p>
            <a:r>
              <a:rPr lang="en-US" dirty="0"/>
              <a:t>The chief feature of the western revivals was the </a:t>
            </a:r>
            <a:r>
              <a:rPr lang="en-US" b="1" dirty="0"/>
              <a:t>camp meeting</a:t>
            </a:r>
            <a:r>
              <a:rPr lang="en-US" dirty="0"/>
              <a:t>, a series of religious services lasting several days and often held outdoors.</a:t>
            </a:r>
          </a:p>
          <a:p>
            <a:r>
              <a:rPr lang="en-US" dirty="0"/>
              <a:t>The most significant camp meeting was held at </a:t>
            </a:r>
            <a:r>
              <a:rPr lang="en-US" b="1" dirty="0"/>
              <a:t>Cane Ridge</a:t>
            </a:r>
            <a:r>
              <a:rPr lang="en-US" dirty="0"/>
              <a:t>, Kentucky, in 1801.</a:t>
            </a:r>
          </a:p>
        </p:txBody>
      </p:sp>
    </p:spTree>
    <p:extLst>
      <p:ext uri="{BB962C8B-B14F-4D97-AF65-F5344CB8AC3E}">
        <p14:creationId xmlns:p14="http://schemas.microsoft.com/office/powerpoint/2010/main" val="171397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3E31-A9BD-435A-99AB-EA37A13DCC3E}"/>
              </a:ext>
            </a:extLst>
          </p:cNvPr>
          <p:cNvSpPr>
            <a:spLocks noGrp="1"/>
          </p:cNvSpPr>
          <p:nvPr>
            <p:ph type="title"/>
          </p:nvPr>
        </p:nvSpPr>
        <p:spPr/>
        <p:txBody>
          <a:bodyPr/>
          <a:lstStyle/>
          <a:p>
            <a:r>
              <a:rPr lang="en-US" dirty="0"/>
              <a:t>Foreign Missions</a:t>
            </a:r>
          </a:p>
        </p:txBody>
      </p:sp>
      <p:sp>
        <p:nvSpPr>
          <p:cNvPr id="4" name="Content Placeholder 3">
            <a:extLst>
              <a:ext uri="{FF2B5EF4-FFF2-40B4-BE49-F238E27FC236}">
                <a16:creationId xmlns:a16="http://schemas.microsoft.com/office/drawing/2014/main" id="{C1BC01E4-4BE7-4A54-B750-1F753B767107}"/>
              </a:ext>
            </a:extLst>
          </p:cNvPr>
          <p:cNvSpPr>
            <a:spLocks noGrp="1"/>
          </p:cNvSpPr>
          <p:nvPr>
            <p:ph idx="10"/>
          </p:nvPr>
        </p:nvSpPr>
        <p:spPr/>
        <p:txBody>
          <a:bodyPr>
            <a:normAutofit/>
          </a:bodyPr>
          <a:lstStyle/>
          <a:p>
            <a:r>
              <a:rPr lang="en-US" dirty="0"/>
              <a:t>The first great American missions movement resulted from this revival.</a:t>
            </a:r>
          </a:p>
          <a:p>
            <a:r>
              <a:rPr lang="en-US" b="1" dirty="0"/>
              <a:t>Adoniram Judson </a:t>
            </a:r>
            <a:r>
              <a:rPr lang="en-US" dirty="0"/>
              <a:t>and Luther Rice went to India in 1812.</a:t>
            </a:r>
          </a:p>
          <a:p>
            <a:r>
              <a:rPr lang="en-US" dirty="0"/>
              <a:t>Judson moved to Burma, where his translation work and preaching made him a hero of the American missions movement.</a:t>
            </a:r>
          </a:p>
          <a:p>
            <a:endParaRPr lang="en-US" dirty="0"/>
          </a:p>
        </p:txBody>
      </p:sp>
      <p:sp>
        <p:nvSpPr>
          <p:cNvPr id="9" name="TextBox 8">
            <a:extLst>
              <a:ext uri="{FF2B5EF4-FFF2-40B4-BE49-F238E27FC236}">
                <a16:creationId xmlns:a16="http://schemas.microsoft.com/office/drawing/2014/main" id="{84A1F1C9-9BDC-44E5-B5F3-57A82A39BAC9}"/>
              </a:ext>
            </a:extLst>
          </p:cNvPr>
          <p:cNvSpPr txBox="1"/>
          <p:nvPr/>
        </p:nvSpPr>
        <p:spPr>
          <a:xfrm>
            <a:off x="0" y="5956801"/>
            <a:ext cx="2743199"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Adoniram Judson</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162580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A3C4-8D1B-4DED-BDDD-9882A8C6B7DE}"/>
              </a:ext>
            </a:extLst>
          </p:cNvPr>
          <p:cNvSpPr>
            <a:spLocks noGrp="1"/>
          </p:cNvSpPr>
          <p:nvPr>
            <p:ph type="title"/>
          </p:nvPr>
        </p:nvSpPr>
        <p:spPr/>
        <p:txBody>
          <a:bodyPr>
            <a:normAutofit/>
          </a:bodyPr>
          <a:lstStyle/>
          <a:p>
            <a:r>
              <a:rPr lang="en-US" sz="3600" dirty="0"/>
              <a:t>Charles Finney and the “New Measures”</a:t>
            </a:r>
          </a:p>
        </p:txBody>
      </p:sp>
      <p:sp>
        <p:nvSpPr>
          <p:cNvPr id="4" name="Content Placeholder 3">
            <a:extLst>
              <a:ext uri="{FF2B5EF4-FFF2-40B4-BE49-F238E27FC236}">
                <a16:creationId xmlns:a16="http://schemas.microsoft.com/office/drawing/2014/main" id="{F752058C-C724-490C-8C12-E7C2F8C9DCEF}"/>
              </a:ext>
            </a:extLst>
          </p:cNvPr>
          <p:cNvSpPr>
            <a:spLocks noGrp="1"/>
          </p:cNvSpPr>
          <p:nvPr>
            <p:ph idx="10"/>
          </p:nvPr>
        </p:nvSpPr>
        <p:spPr/>
        <p:txBody>
          <a:bodyPr>
            <a:normAutofit/>
          </a:bodyPr>
          <a:lstStyle/>
          <a:p>
            <a:r>
              <a:rPr lang="en-US" b="1" dirty="0"/>
              <a:t>Charles Finney </a:t>
            </a:r>
            <a:r>
              <a:rPr lang="en-US" dirty="0"/>
              <a:t>developed what others dubbed “New Measures,” new and unusual methods for conducting revivals.</a:t>
            </a:r>
          </a:p>
          <a:p>
            <a:r>
              <a:rPr lang="en-US" dirty="0"/>
              <a:t>Finney claimed that sinners had the responsibility and ability to change their own hearts without the gracious working of God.</a:t>
            </a:r>
          </a:p>
          <a:p>
            <a:endParaRPr lang="en-US" dirty="0"/>
          </a:p>
        </p:txBody>
      </p:sp>
      <p:pic>
        <p:nvPicPr>
          <p:cNvPr id="5" name="Picture Placeholder 3">
            <a:extLst>
              <a:ext uri="{FF2B5EF4-FFF2-40B4-BE49-F238E27FC236}">
                <a16:creationId xmlns:a16="http://schemas.microsoft.com/office/drawing/2014/main" id="{76511541-F4C5-4635-9539-F236A0AABC8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0E8A1CD3-62A3-4B52-AC3A-F12F207C43F7}"/>
              </a:ext>
            </a:extLst>
          </p:cNvPr>
          <p:cNvSpPr txBox="1"/>
          <p:nvPr/>
        </p:nvSpPr>
        <p:spPr>
          <a:xfrm>
            <a:off x="0" y="5956801"/>
            <a:ext cx="24479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Charles Finney</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322824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640834B-4E1E-438A-9A9A-6D672CEDB214}"/>
              </a:ext>
            </a:extLst>
          </p:cNvPr>
          <p:cNvSpPr>
            <a:spLocks noGrp="1"/>
          </p:cNvSpPr>
          <p:nvPr>
            <p:ph idx="1"/>
          </p:nvPr>
        </p:nvSpPr>
        <p:spPr/>
        <p:txBody>
          <a:bodyPr/>
          <a:lstStyle/>
          <a:p>
            <a:r>
              <a:rPr lang="en-US" dirty="0"/>
              <a:t>Thousands were converted to Christ and joined churches.</a:t>
            </a:r>
          </a:p>
          <a:p>
            <a:r>
              <a:rPr lang="en-US" dirty="0"/>
              <a:t>America’s foreign missions movement was born and grew.</a:t>
            </a:r>
          </a:p>
          <a:p>
            <a:r>
              <a:rPr lang="en-US" dirty="0"/>
              <a:t>Moral sins declined.</a:t>
            </a:r>
          </a:p>
          <a:p>
            <a:r>
              <a:rPr lang="en-US" dirty="0"/>
              <a:t>New methods of evangelism developed.</a:t>
            </a:r>
          </a:p>
        </p:txBody>
      </p:sp>
      <p:sp>
        <p:nvSpPr>
          <p:cNvPr id="2" name="Title 1">
            <a:extLst>
              <a:ext uri="{FF2B5EF4-FFF2-40B4-BE49-F238E27FC236}">
                <a16:creationId xmlns:a16="http://schemas.microsoft.com/office/drawing/2014/main" id="{07389961-588C-46C5-B10D-CDD2279F5198}"/>
              </a:ext>
            </a:extLst>
          </p:cNvPr>
          <p:cNvSpPr>
            <a:spLocks noGrp="1"/>
          </p:cNvSpPr>
          <p:nvPr>
            <p:ph type="title"/>
          </p:nvPr>
        </p:nvSpPr>
        <p:spPr/>
        <p:txBody>
          <a:bodyPr/>
          <a:lstStyle/>
          <a:p>
            <a:r>
              <a:rPr lang="en-US" dirty="0"/>
              <a:t>Results of the Awakening</a:t>
            </a:r>
          </a:p>
        </p:txBody>
      </p:sp>
    </p:spTree>
    <p:extLst>
      <p:ext uri="{BB962C8B-B14F-4D97-AF65-F5344CB8AC3E}">
        <p14:creationId xmlns:p14="http://schemas.microsoft.com/office/powerpoint/2010/main" val="20359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B1EABC6-089B-4D44-ABFF-916282D46961}"/>
              </a:ext>
            </a:extLst>
          </p:cNvPr>
          <p:cNvSpPr>
            <a:spLocks noGrp="1"/>
          </p:cNvSpPr>
          <p:nvPr>
            <p:ph idx="1"/>
          </p:nvPr>
        </p:nvSpPr>
        <p:spPr/>
        <p:txBody>
          <a:bodyPr/>
          <a:lstStyle/>
          <a:p>
            <a:r>
              <a:rPr lang="en-US" dirty="0"/>
              <a:t>One of the most prestigious unorthodox religions is </a:t>
            </a:r>
            <a:r>
              <a:rPr lang="en-US" b="1" dirty="0"/>
              <a:t>Unitarianism </a:t>
            </a:r>
            <a:r>
              <a:rPr lang="en-US" dirty="0"/>
              <a:t>which denies the Trinity and therefore the deity of Christ.</a:t>
            </a:r>
          </a:p>
          <a:p>
            <a:r>
              <a:rPr lang="en-US" dirty="0"/>
              <a:t>Harvard became a center of Unitarian teaching, and many of the old Congregationalist churches in the East declined from orthodoxy to Unitarianism.</a:t>
            </a:r>
          </a:p>
        </p:txBody>
      </p:sp>
      <p:sp>
        <p:nvSpPr>
          <p:cNvPr id="2" name="Title 1">
            <a:extLst>
              <a:ext uri="{FF2B5EF4-FFF2-40B4-BE49-F238E27FC236}">
                <a16:creationId xmlns:a16="http://schemas.microsoft.com/office/drawing/2014/main" id="{963A04C5-3A4A-4DE7-96E0-05B17B72E869}"/>
              </a:ext>
            </a:extLst>
          </p:cNvPr>
          <p:cNvSpPr>
            <a:spLocks noGrp="1"/>
          </p:cNvSpPr>
          <p:nvPr>
            <p:ph type="title"/>
          </p:nvPr>
        </p:nvSpPr>
        <p:spPr/>
        <p:txBody>
          <a:bodyPr/>
          <a:lstStyle/>
          <a:p>
            <a:r>
              <a:rPr lang="en-US" dirty="0"/>
              <a:t>Unitarianism</a:t>
            </a:r>
          </a:p>
        </p:txBody>
      </p:sp>
    </p:spTree>
    <p:extLst>
      <p:ext uri="{BB962C8B-B14F-4D97-AF65-F5344CB8AC3E}">
        <p14:creationId xmlns:p14="http://schemas.microsoft.com/office/powerpoint/2010/main" val="148763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9EA7-3E25-492E-804E-3A6C78C1754D}"/>
              </a:ext>
            </a:extLst>
          </p:cNvPr>
          <p:cNvSpPr>
            <a:spLocks noGrp="1"/>
          </p:cNvSpPr>
          <p:nvPr>
            <p:ph type="title"/>
          </p:nvPr>
        </p:nvSpPr>
        <p:spPr/>
        <p:txBody>
          <a:bodyPr/>
          <a:lstStyle/>
          <a:p>
            <a:r>
              <a:rPr lang="en-US" dirty="0"/>
              <a:t>Patents and Inventors</a:t>
            </a:r>
          </a:p>
        </p:txBody>
      </p:sp>
      <p:pic>
        <p:nvPicPr>
          <p:cNvPr id="6" name="Picture Placeholder 5" descr="A person wearing a suit and tie&#10;&#10;Description automatically generated">
            <a:extLst>
              <a:ext uri="{FF2B5EF4-FFF2-40B4-BE49-F238E27FC236}">
                <a16:creationId xmlns:a16="http://schemas.microsoft.com/office/drawing/2014/main" id="{6C9E7727-7FD6-4326-A6EA-780F368FB6F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CC7CF5B2-FA69-48F8-B0B3-E64712138C83}"/>
              </a:ext>
            </a:extLst>
          </p:cNvPr>
          <p:cNvSpPr>
            <a:spLocks noGrp="1"/>
          </p:cNvSpPr>
          <p:nvPr>
            <p:ph idx="10"/>
          </p:nvPr>
        </p:nvSpPr>
        <p:spPr/>
        <p:txBody>
          <a:bodyPr>
            <a:normAutofit/>
          </a:bodyPr>
          <a:lstStyle/>
          <a:p>
            <a:r>
              <a:rPr lang="en-US" dirty="0"/>
              <a:t>Samuel Colt made his mark on the firearms industry by manufacturing a “six-shooter.” </a:t>
            </a:r>
          </a:p>
          <a:p>
            <a:r>
              <a:rPr lang="en-US" dirty="0"/>
              <a:t>His weapon became popular during the Mexican War when it became the standard sidearm of the United States Army.</a:t>
            </a:r>
          </a:p>
        </p:txBody>
      </p:sp>
      <p:sp>
        <p:nvSpPr>
          <p:cNvPr id="8" name="TextBox 7">
            <a:extLst>
              <a:ext uri="{FF2B5EF4-FFF2-40B4-BE49-F238E27FC236}">
                <a16:creationId xmlns:a16="http://schemas.microsoft.com/office/drawing/2014/main" id="{C2F7EDF2-0B32-4E0C-9AFA-D5DD44717360}"/>
              </a:ext>
            </a:extLst>
          </p:cNvPr>
          <p:cNvSpPr txBox="1"/>
          <p:nvPr/>
        </p:nvSpPr>
        <p:spPr>
          <a:xfrm>
            <a:off x="0" y="5956801"/>
            <a:ext cx="21431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Samuel Colt</a:t>
            </a:r>
          </a:p>
        </p:txBody>
      </p:sp>
    </p:spTree>
    <p:extLst>
      <p:ext uri="{BB962C8B-B14F-4D97-AF65-F5344CB8AC3E}">
        <p14:creationId xmlns:p14="http://schemas.microsoft.com/office/powerpoint/2010/main" val="164625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87A438D-7F22-4D47-BF15-7C91042C443F}"/>
              </a:ext>
            </a:extLst>
          </p:cNvPr>
          <p:cNvSpPr>
            <a:spLocks noGrp="1"/>
          </p:cNvSpPr>
          <p:nvPr>
            <p:ph idx="1"/>
          </p:nvPr>
        </p:nvSpPr>
        <p:spPr/>
        <p:txBody>
          <a:bodyPr/>
          <a:lstStyle/>
          <a:p>
            <a:r>
              <a:rPr lang="en-US" dirty="0"/>
              <a:t>Miller was a Baptist minister in New York who began to attract attention because he was a premillennialist.</a:t>
            </a:r>
          </a:p>
          <a:p>
            <a:r>
              <a:rPr lang="en-US" dirty="0"/>
              <a:t>While Miller abandoned his efforts to predict the Lord’s return, others continued to do so. </a:t>
            </a:r>
          </a:p>
          <a:p>
            <a:r>
              <a:rPr lang="en-US" dirty="0"/>
              <a:t>Seventh-Day Adventists developed from the Millerites.</a:t>
            </a:r>
          </a:p>
        </p:txBody>
      </p:sp>
      <p:sp>
        <p:nvSpPr>
          <p:cNvPr id="2" name="Title 1">
            <a:extLst>
              <a:ext uri="{FF2B5EF4-FFF2-40B4-BE49-F238E27FC236}">
                <a16:creationId xmlns:a16="http://schemas.microsoft.com/office/drawing/2014/main" id="{FA7A5191-7098-4EC3-87F6-04EFF51EA9DE}"/>
              </a:ext>
            </a:extLst>
          </p:cNvPr>
          <p:cNvSpPr>
            <a:spLocks noGrp="1"/>
          </p:cNvSpPr>
          <p:nvPr>
            <p:ph type="title"/>
          </p:nvPr>
        </p:nvSpPr>
        <p:spPr/>
        <p:txBody>
          <a:bodyPr/>
          <a:lstStyle/>
          <a:p>
            <a:r>
              <a:rPr lang="en-US" dirty="0"/>
              <a:t>Millerites</a:t>
            </a:r>
          </a:p>
        </p:txBody>
      </p:sp>
    </p:spTree>
    <p:extLst>
      <p:ext uri="{BB962C8B-B14F-4D97-AF65-F5344CB8AC3E}">
        <p14:creationId xmlns:p14="http://schemas.microsoft.com/office/powerpoint/2010/main" val="68966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CEED82-6E0E-4B36-835C-A4C064765797}"/>
              </a:ext>
            </a:extLst>
          </p:cNvPr>
          <p:cNvSpPr>
            <a:spLocks noGrp="1"/>
          </p:cNvSpPr>
          <p:nvPr>
            <p:ph idx="1"/>
          </p:nvPr>
        </p:nvSpPr>
        <p:spPr/>
        <p:txBody>
          <a:bodyPr/>
          <a:lstStyle/>
          <a:p>
            <a:r>
              <a:rPr lang="en-US" dirty="0"/>
              <a:t>The </a:t>
            </a:r>
            <a:r>
              <a:rPr lang="en-US" b="1" dirty="0"/>
              <a:t>Shakers</a:t>
            </a:r>
            <a:r>
              <a:rPr lang="en-US" dirty="0"/>
              <a:t> began in England in the 1700s but enjoyed their greatest growth in America in the early 1800s.</a:t>
            </a:r>
          </a:p>
          <a:p>
            <a:r>
              <a:rPr lang="en-US" dirty="0"/>
              <a:t>Shakers believed that their founder, Mother Ann Lee, was an incarnation of God, just as Jesus was.</a:t>
            </a:r>
          </a:p>
          <a:p>
            <a:r>
              <a:rPr lang="en-US" dirty="0"/>
              <a:t>The Shakers built prosperous, well-ordered farms in New England, New York, Ohio, Indiana, and Kentucky.</a:t>
            </a:r>
          </a:p>
        </p:txBody>
      </p:sp>
      <p:sp>
        <p:nvSpPr>
          <p:cNvPr id="2" name="Title 1">
            <a:extLst>
              <a:ext uri="{FF2B5EF4-FFF2-40B4-BE49-F238E27FC236}">
                <a16:creationId xmlns:a16="http://schemas.microsoft.com/office/drawing/2014/main" id="{6D8A2F72-3685-4743-8AD3-22D450BF53C7}"/>
              </a:ext>
            </a:extLst>
          </p:cNvPr>
          <p:cNvSpPr>
            <a:spLocks noGrp="1"/>
          </p:cNvSpPr>
          <p:nvPr>
            <p:ph type="title"/>
          </p:nvPr>
        </p:nvSpPr>
        <p:spPr/>
        <p:txBody>
          <a:bodyPr/>
          <a:lstStyle/>
          <a:p>
            <a:r>
              <a:rPr lang="en-US" dirty="0"/>
              <a:t>Other Unorthodox Movements</a:t>
            </a:r>
          </a:p>
        </p:txBody>
      </p:sp>
    </p:spTree>
    <p:extLst>
      <p:ext uri="{BB962C8B-B14F-4D97-AF65-F5344CB8AC3E}">
        <p14:creationId xmlns:p14="http://schemas.microsoft.com/office/powerpoint/2010/main" val="186627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1A781-A631-4474-A06D-180AC5BC4C17}"/>
              </a:ext>
            </a:extLst>
          </p:cNvPr>
          <p:cNvSpPr>
            <a:spLocks noGrp="1"/>
          </p:cNvSpPr>
          <p:nvPr>
            <p:ph type="title"/>
          </p:nvPr>
        </p:nvSpPr>
        <p:spPr/>
        <p:txBody>
          <a:bodyPr/>
          <a:lstStyle/>
          <a:p>
            <a:r>
              <a:rPr lang="en-US" dirty="0"/>
              <a:t>Other Unorthodox Movements</a:t>
            </a:r>
          </a:p>
        </p:txBody>
      </p:sp>
      <p:pic>
        <p:nvPicPr>
          <p:cNvPr id="6" name="Picture Placeholder 5" descr="A vintage photo of a person wearing a suit and tie&#10;&#10;Description automatically generated">
            <a:extLst>
              <a:ext uri="{FF2B5EF4-FFF2-40B4-BE49-F238E27FC236}">
                <a16:creationId xmlns:a16="http://schemas.microsoft.com/office/drawing/2014/main" id="{0F675A4E-7140-4E4A-99B8-FAC59DE90D1A}"/>
              </a:ext>
            </a:extLst>
          </p:cNvPr>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A61C6423-17D7-4571-8ACF-B2B54B83EB51}"/>
              </a:ext>
            </a:extLst>
          </p:cNvPr>
          <p:cNvSpPr>
            <a:spLocks noGrp="1"/>
          </p:cNvSpPr>
          <p:nvPr>
            <p:ph idx="10"/>
          </p:nvPr>
        </p:nvSpPr>
        <p:spPr/>
        <p:txBody>
          <a:bodyPr>
            <a:normAutofit/>
          </a:bodyPr>
          <a:lstStyle/>
          <a:p>
            <a:r>
              <a:rPr lang="en-US" dirty="0"/>
              <a:t>The most significant unorthodox religion to arise at this time was </a:t>
            </a:r>
            <a:r>
              <a:rPr lang="en-US" b="1" dirty="0"/>
              <a:t>Mormonism</a:t>
            </a:r>
            <a:r>
              <a:rPr lang="en-US" dirty="0"/>
              <a:t>, also known as the Church of Jesus Christ of Latter-Day Saints. </a:t>
            </a:r>
          </a:p>
          <a:p>
            <a:r>
              <a:rPr lang="en-US" dirty="0"/>
              <a:t>Mormonism was founded by </a:t>
            </a:r>
            <a:r>
              <a:rPr lang="en-US" b="1" dirty="0"/>
              <a:t>Joseph Smith </a:t>
            </a:r>
            <a:r>
              <a:rPr lang="en-US" dirty="0"/>
              <a:t>in 1830.</a:t>
            </a:r>
          </a:p>
          <a:p>
            <a:r>
              <a:rPr lang="en-US" dirty="0"/>
              <a:t>Mormons teach that salvation rests on good works and that one who is good enough becomes a god.</a:t>
            </a:r>
          </a:p>
        </p:txBody>
      </p:sp>
      <p:sp>
        <p:nvSpPr>
          <p:cNvPr id="8" name="TextBox 7">
            <a:extLst>
              <a:ext uri="{FF2B5EF4-FFF2-40B4-BE49-F238E27FC236}">
                <a16:creationId xmlns:a16="http://schemas.microsoft.com/office/drawing/2014/main" id="{1C7B2DEE-6769-4E72-B771-AEDF38331D5F}"/>
              </a:ext>
            </a:extLst>
          </p:cNvPr>
          <p:cNvSpPr txBox="1"/>
          <p:nvPr/>
        </p:nvSpPr>
        <p:spPr>
          <a:xfrm>
            <a:off x="0" y="5956801"/>
            <a:ext cx="227647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chemeClr val="tx1">
                    <a:lumMod val="95000"/>
                  </a:schemeClr>
                </a:solidFill>
                <a:effectLst>
                  <a:outerShdw blurRad="38100" dist="38100" dir="2700000" algn="tl">
                    <a:srgbClr val="000000">
                      <a:alpha val="43137"/>
                    </a:srgbClr>
                  </a:outerShdw>
                </a:effectLst>
                <a:latin typeface="Arial"/>
              </a:rPr>
              <a:t>Joseph Smith</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41517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8D02-6271-415C-A9D4-F4C8A3BE364F}"/>
              </a:ext>
            </a:extLst>
          </p:cNvPr>
          <p:cNvSpPr>
            <a:spLocks noGrp="1"/>
          </p:cNvSpPr>
          <p:nvPr>
            <p:ph type="title"/>
          </p:nvPr>
        </p:nvSpPr>
        <p:spPr/>
        <p:txBody>
          <a:bodyPr/>
          <a:lstStyle/>
          <a:p>
            <a:r>
              <a:rPr lang="en-US" dirty="0"/>
              <a:t>Other Unorthodox Movements</a:t>
            </a:r>
          </a:p>
        </p:txBody>
      </p:sp>
      <p:pic>
        <p:nvPicPr>
          <p:cNvPr id="6" name="Picture Placeholder 5" descr="A person wearing a suit and tie&#10;&#10;Description automatically generated">
            <a:extLst>
              <a:ext uri="{FF2B5EF4-FFF2-40B4-BE49-F238E27FC236}">
                <a16:creationId xmlns:a16="http://schemas.microsoft.com/office/drawing/2014/main" id="{02B24974-4EDE-4909-9521-3BBE6EE03AA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2C46CEC1-5849-4CFD-9A17-0CC81B7B4368}"/>
              </a:ext>
            </a:extLst>
          </p:cNvPr>
          <p:cNvSpPr>
            <a:spLocks noGrp="1"/>
          </p:cNvSpPr>
          <p:nvPr>
            <p:ph idx="10"/>
          </p:nvPr>
        </p:nvSpPr>
        <p:spPr/>
        <p:txBody>
          <a:bodyPr>
            <a:normAutofit/>
          </a:bodyPr>
          <a:lstStyle/>
          <a:p>
            <a:r>
              <a:rPr lang="en-US" dirty="0"/>
              <a:t>Mormons stirred up controversy by their practice of polygamy.</a:t>
            </a:r>
          </a:p>
          <a:p>
            <a:r>
              <a:rPr lang="en-US" b="1" dirty="0"/>
              <a:t>Brigham Young </a:t>
            </a:r>
            <a:r>
              <a:rPr lang="en-US" dirty="0"/>
              <a:t>assumed the leadership of the Mormons after Joseph Smith was killed. </a:t>
            </a:r>
          </a:p>
          <a:p>
            <a:r>
              <a:rPr lang="en-US" dirty="0"/>
              <a:t>The Mormons moved west and built a huge temple in Salt Lake City.</a:t>
            </a:r>
          </a:p>
        </p:txBody>
      </p:sp>
      <p:sp>
        <p:nvSpPr>
          <p:cNvPr id="8" name="TextBox 7">
            <a:extLst>
              <a:ext uri="{FF2B5EF4-FFF2-40B4-BE49-F238E27FC236}">
                <a16:creationId xmlns:a16="http://schemas.microsoft.com/office/drawing/2014/main" id="{B4DFB21B-4942-4507-9FA7-3784969F7875}"/>
              </a:ext>
            </a:extLst>
          </p:cNvPr>
          <p:cNvSpPr txBox="1"/>
          <p:nvPr/>
        </p:nvSpPr>
        <p:spPr>
          <a:xfrm>
            <a:off x="0" y="5956801"/>
            <a:ext cx="258127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Brigham Young</a:t>
            </a:r>
          </a:p>
        </p:txBody>
      </p:sp>
    </p:spTree>
    <p:extLst>
      <p:ext uri="{BB962C8B-B14F-4D97-AF65-F5344CB8AC3E}">
        <p14:creationId xmlns:p14="http://schemas.microsoft.com/office/powerpoint/2010/main" val="379918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CEA-972E-4BCE-97D3-27D215EDC6DE}"/>
              </a:ext>
            </a:extLst>
          </p:cNvPr>
          <p:cNvSpPr>
            <a:spLocks noGrp="1"/>
          </p:cNvSpPr>
          <p:nvPr>
            <p:ph type="title"/>
          </p:nvPr>
        </p:nvSpPr>
        <p:spPr/>
        <p:txBody>
          <a:bodyPr/>
          <a:lstStyle/>
          <a:p>
            <a:r>
              <a:rPr lang="en-US" dirty="0"/>
              <a:t>Other Unorthodox Movements</a:t>
            </a:r>
          </a:p>
        </p:txBody>
      </p:sp>
      <p:pic>
        <p:nvPicPr>
          <p:cNvPr id="6" name="Picture Placeholder 5" descr="A vintage photo of a person&#10;&#10;Description automatically generated">
            <a:extLst>
              <a:ext uri="{FF2B5EF4-FFF2-40B4-BE49-F238E27FC236}">
                <a16:creationId xmlns:a16="http://schemas.microsoft.com/office/drawing/2014/main" id="{495ED931-591F-4A52-A8C5-9175CDCA714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6CB393BC-24FF-4F6A-929A-1350E5978DF1}"/>
              </a:ext>
            </a:extLst>
          </p:cNvPr>
          <p:cNvSpPr>
            <a:spLocks noGrp="1"/>
          </p:cNvSpPr>
          <p:nvPr>
            <p:ph idx="10"/>
          </p:nvPr>
        </p:nvSpPr>
        <p:spPr/>
        <p:txBody>
          <a:bodyPr/>
          <a:lstStyle/>
          <a:p>
            <a:r>
              <a:rPr lang="en-US" b="1" dirty="0"/>
              <a:t>Mary Baker Eddy </a:t>
            </a:r>
            <a:r>
              <a:rPr lang="en-US" dirty="0"/>
              <a:t>founded </a:t>
            </a:r>
            <a:r>
              <a:rPr lang="en-US" b="1" dirty="0"/>
              <a:t>Christian Science</a:t>
            </a:r>
            <a:r>
              <a:rPr lang="en-US" dirty="0"/>
              <a:t>.</a:t>
            </a:r>
          </a:p>
          <a:p>
            <a:r>
              <a:rPr lang="en-US" dirty="0"/>
              <a:t>Christian Science denies the Trinity, the inspiration of Scripture, miracles, the atonement, and other key Christian doctrines. </a:t>
            </a:r>
          </a:p>
          <a:p>
            <a:r>
              <a:rPr lang="en-US" dirty="0"/>
              <a:t>The group also denies sickness and death.</a:t>
            </a:r>
          </a:p>
        </p:txBody>
      </p:sp>
      <p:sp>
        <p:nvSpPr>
          <p:cNvPr id="8" name="TextBox 7">
            <a:extLst>
              <a:ext uri="{FF2B5EF4-FFF2-40B4-BE49-F238E27FC236}">
                <a16:creationId xmlns:a16="http://schemas.microsoft.com/office/drawing/2014/main" id="{9BC2E4FF-394A-49CA-88E3-DD891F3468A4}"/>
              </a:ext>
            </a:extLst>
          </p:cNvPr>
          <p:cNvSpPr txBox="1"/>
          <p:nvPr/>
        </p:nvSpPr>
        <p:spPr>
          <a:xfrm>
            <a:off x="0" y="5956801"/>
            <a:ext cx="28194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Mary Baker Eddy</a:t>
            </a:r>
          </a:p>
        </p:txBody>
      </p:sp>
    </p:spTree>
    <p:extLst>
      <p:ext uri="{BB962C8B-B14F-4D97-AF65-F5344CB8AC3E}">
        <p14:creationId xmlns:p14="http://schemas.microsoft.com/office/powerpoint/2010/main" val="316337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AA8CBBF-38BE-4010-B302-A99899F67959}"/>
              </a:ext>
            </a:extLst>
          </p:cNvPr>
          <p:cNvSpPr>
            <a:spLocks noGrp="1"/>
          </p:cNvSpPr>
          <p:nvPr>
            <p:ph idx="1"/>
          </p:nvPr>
        </p:nvSpPr>
        <p:spPr/>
        <p:txBody>
          <a:bodyPr>
            <a:normAutofit/>
          </a:bodyPr>
          <a:lstStyle/>
          <a:p>
            <a:r>
              <a:rPr lang="en-US" dirty="0"/>
              <a:t>The climax of religious life came just before the Civil War in what was called by some the “third great awakening,” or the </a:t>
            </a:r>
            <a:r>
              <a:rPr lang="en-US" b="1" dirty="0"/>
              <a:t>Prayer Meeting Revival</a:t>
            </a:r>
            <a:r>
              <a:rPr lang="en-US" dirty="0"/>
              <a:t> of 1857–59.</a:t>
            </a:r>
          </a:p>
          <a:p>
            <a:r>
              <a:rPr lang="en-US" dirty="0"/>
              <a:t>There was no formal organization to the prayer meetings.</a:t>
            </a:r>
          </a:p>
          <a:p>
            <a:r>
              <a:rPr lang="en-US" dirty="0"/>
              <a:t>The overall impact of the revival was remarkable.</a:t>
            </a:r>
          </a:p>
          <a:p>
            <a:endParaRPr lang="en-US" dirty="0"/>
          </a:p>
          <a:p>
            <a:endParaRPr lang="en-US" dirty="0"/>
          </a:p>
        </p:txBody>
      </p:sp>
      <p:sp>
        <p:nvSpPr>
          <p:cNvPr id="2" name="Title 1">
            <a:extLst>
              <a:ext uri="{FF2B5EF4-FFF2-40B4-BE49-F238E27FC236}">
                <a16:creationId xmlns:a16="http://schemas.microsoft.com/office/drawing/2014/main" id="{C0CC77E4-F124-40BD-BB69-AE2BF3B12E58}"/>
              </a:ext>
            </a:extLst>
          </p:cNvPr>
          <p:cNvSpPr>
            <a:spLocks noGrp="1"/>
          </p:cNvSpPr>
          <p:nvPr>
            <p:ph type="title"/>
          </p:nvPr>
        </p:nvSpPr>
        <p:spPr/>
        <p:txBody>
          <a:bodyPr/>
          <a:lstStyle/>
          <a:p>
            <a:r>
              <a:rPr lang="en-US" dirty="0"/>
              <a:t>The Prayer Meeting Revival</a:t>
            </a:r>
          </a:p>
        </p:txBody>
      </p:sp>
    </p:spTree>
    <p:extLst>
      <p:ext uri="{BB962C8B-B14F-4D97-AF65-F5344CB8AC3E}">
        <p14:creationId xmlns:p14="http://schemas.microsoft.com/office/powerpoint/2010/main" val="164368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AA8CBBF-38BE-4010-B302-A99899F67959}"/>
              </a:ext>
            </a:extLst>
          </p:cNvPr>
          <p:cNvSpPr>
            <a:spLocks noGrp="1"/>
          </p:cNvSpPr>
          <p:nvPr>
            <p:ph idx="1"/>
          </p:nvPr>
        </p:nvSpPr>
        <p:spPr/>
        <p:txBody>
          <a:bodyPr>
            <a:normAutofit/>
          </a:bodyPr>
          <a:lstStyle/>
          <a:p>
            <a:r>
              <a:rPr lang="en-US" dirty="0"/>
              <a:t>Results: </a:t>
            </a:r>
          </a:p>
          <a:p>
            <a:pPr lvl="1"/>
            <a:r>
              <a:rPr lang="en-US" dirty="0"/>
              <a:t>Nearly a million people were converted.</a:t>
            </a:r>
          </a:p>
          <a:p>
            <a:pPr lvl="1"/>
            <a:r>
              <a:rPr lang="en-US" dirty="0"/>
              <a:t>Money was raised to start Christian schools and support foreign missionaries.</a:t>
            </a:r>
          </a:p>
          <a:p>
            <a:pPr lvl="1"/>
            <a:r>
              <a:rPr lang="en-US" dirty="0"/>
              <a:t>Laymen were the leadership.</a:t>
            </a:r>
          </a:p>
          <a:p>
            <a:pPr lvl="1"/>
            <a:r>
              <a:rPr lang="en-US" dirty="0"/>
              <a:t>The revival prepared the hearts of men to endure the trials of the Civil War.</a:t>
            </a:r>
          </a:p>
          <a:p>
            <a:endParaRPr lang="en-US" dirty="0"/>
          </a:p>
          <a:p>
            <a:endParaRPr lang="en-US" dirty="0"/>
          </a:p>
        </p:txBody>
      </p:sp>
      <p:sp>
        <p:nvSpPr>
          <p:cNvPr id="2" name="Title 1">
            <a:extLst>
              <a:ext uri="{FF2B5EF4-FFF2-40B4-BE49-F238E27FC236}">
                <a16:creationId xmlns:a16="http://schemas.microsoft.com/office/drawing/2014/main" id="{C0CC77E4-F124-40BD-BB69-AE2BF3B12E58}"/>
              </a:ext>
            </a:extLst>
          </p:cNvPr>
          <p:cNvSpPr>
            <a:spLocks noGrp="1"/>
          </p:cNvSpPr>
          <p:nvPr>
            <p:ph type="title"/>
          </p:nvPr>
        </p:nvSpPr>
        <p:spPr/>
        <p:txBody>
          <a:bodyPr/>
          <a:lstStyle/>
          <a:p>
            <a:r>
              <a:rPr lang="en-US" dirty="0"/>
              <a:t>The Prayer Meeting Revival</a:t>
            </a:r>
          </a:p>
        </p:txBody>
      </p:sp>
    </p:spTree>
    <p:extLst>
      <p:ext uri="{BB962C8B-B14F-4D97-AF65-F5344CB8AC3E}">
        <p14:creationId xmlns:p14="http://schemas.microsoft.com/office/powerpoint/2010/main" val="1658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system did Francis Asbury develop to solve the problem of having too few ministers to cover a large area of land?</a:t>
            </a:r>
          </a:p>
          <a:p>
            <a:pPr marL="339725" indent="0">
              <a:buClr>
                <a:schemeClr val="tx2"/>
              </a:buClr>
              <a:buNone/>
            </a:pPr>
            <a:r>
              <a:rPr lang="en-US" sz="2400" dirty="0">
                <a:solidFill>
                  <a:schemeClr val="tx1">
                    <a:lumMod val="65000"/>
                    <a:lumOff val="35000"/>
                  </a:schemeClr>
                </a:solidFill>
              </a:rPr>
              <a:t>circuit riding (p. 224)</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Give four results of the Second Great Awakening.</a:t>
            </a:r>
          </a:p>
          <a:p>
            <a:pPr marL="339725" indent="0">
              <a:buClr>
                <a:schemeClr val="tx2"/>
              </a:buClr>
              <a:buNone/>
            </a:pPr>
            <a:r>
              <a:rPr lang="en-US" sz="2400" dirty="0">
                <a:solidFill>
                  <a:schemeClr val="tx1">
                    <a:lumMod val="65000"/>
                    <a:lumOff val="35000"/>
                  </a:schemeClr>
                </a:solidFill>
              </a:rPr>
              <a:t>Thousands were converted and joined churches; America’s foreign missions movement was born; moral sins declined, and the drive for social reform increased; new methods of evangelism, such as camp meetings and many of the “New Measures,” became features of American Christianity. (p. 227)</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48771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Name four unorthodox religious movements of the era.</a:t>
            </a:r>
          </a:p>
          <a:p>
            <a:pPr marL="339725" indent="0">
              <a:buClr>
                <a:schemeClr val="tx2"/>
              </a:buClr>
              <a:buNone/>
            </a:pPr>
            <a:r>
              <a:rPr lang="en-US" sz="2400" dirty="0">
                <a:solidFill>
                  <a:schemeClr val="tx1">
                    <a:lumMod val="65000"/>
                    <a:lumOff val="35000"/>
                  </a:schemeClr>
                </a:solidFill>
              </a:rPr>
              <a:t>Unitarianism, the Millerites, the Shakers, the Mormons, or the Christian Scientists </a:t>
            </a:r>
            <a:br>
              <a:rPr lang="en-US" sz="2400" dirty="0">
                <a:solidFill>
                  <a:schemeClr val="tx1">
                    <a:lumMod val="65000"/>
                    <a:lumOff val="35000"/>
                  </a:schemeClr>
                </a:solidFill>
              </a:rPr>
            </a:br>
            <a:r>
              <a:rPr lang="en-US" sz="2400" dirty="0">
                <a:solidFill>
                  <a:schemeClr val="tx1">
                    <a:lumMod val="65000"/>
                    <a:lumOff val="35000"/>
                  </a:schemeClr>
                </a:solidFill>
              </a:rPr>
              <a:t>(pp. 227–28)</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21638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In what ways did the revivalism of this era reflect the American values of liberty, equality, individualism, and growth?</a:t>
            </a:r>
          </a:p>
          <a:p>
            <a:pPr marL="339725" indent="0">
              <a:buClr>
                <a:schemeClr val="tx2"/>
              </a:buClr>
              <a:buNone/>
            </a:pPr>
            <a:r>
              <a:rPr lang="en-US" sz="2400" dirty="0">
                <a:solidFill>
                  <a:schemeClr val="tx1">
                    <a:lumMod val="65000"/>
                    <a:lumOff val="35000"/>
                  </a:schemeClr>
                </a:solidFill>
              </a:rPr>
              <a:t>Liberty: The era of established churches was past. New denominations and religions were formed, and older denominations competed with one another for congregants.</a:t>
            </a:r>
          </a:p>
          <a:p>
            <a:pPr marL="339725" indent="0">
              <a:buClr>
                <a:schemeClr val="tx2"/>
              </a:buClr>
              <a:buNone/>
            </a:pPr>
            <a:r>
              <a:rPr lang="en-US" sz="2400" dirty="0">
                <a:solidFill>
                  <a:schemeClr val="tx1">
                    <a:lumMod val="65000"/>
                    <a:lumOff val="35000"/>
                  </a:schemeClr>
                </a:solidFill>
              </a:rPr>
              <a:t>Equality: The role of a pastor was no longer restricted to educated clergy. Now anyone who could gather a hearing could be a preacher.</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12928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5483</Words>
  <Application>Microsoft Office PowerPoint</Application>
  <PresentationFormat>Widescreen</PresentationFormat>
  <Paragraphs>499</Paragraphs>
  <Slides>104</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104</vt:i4>
      </vt:variant>
    </vt:vector>
  </HeadingPairs>
  <TitlesOfParts>
    <vt:vector size="110" baseType="lpstr">
      <vt:lpstr>Arial</vt:lpstr>
      <vt:lpstr>Calibri</vt:lpstr>
      <vt:lpstr>Corbel</vt:lpstr>
      <vt:lpstr>Tw Cen MT</vt:lpstr>
      <vt:lpstr>Wingdings</vt:lpstr>
      <vt:lpstr>Banded</vt:lpstr>
      <vt:lpstr>PowerPoint Presentation</vt:lpstr>
      <vt:lpstr>Big Ideas</vt:lpstr>
      <vt:lpstr>American Technology</vt:lpstr>
      <vt:lpstr>Guiding questions</vt:lpstr>
      <vt:lpstr>Textiles</vt:lpstr>
      <vt:lpstr>Interchangeable Parts</vt:lpstr>
      <vt:lpstr>Patents and Inventors</vt:lpstr>
      <vt:lpstr>Howe’s sewing machine</vt:lpstr>
      <vt:lpstr>Patents and Inventors</vt:lpstr>
      <vt:lpstr>Heavy Industry</vt:lpstr>
      <vt:lpstr>PowerPoint Presentation</vt:lpstr>
      <vt:lpstr>Agricultural Advances</vt:lpstr>
      <vt:lpstr>Agricultural Advances</vt:lpstr>
      <vt:lpstr>PowerPoint Presentation</vt:lpstr>
      <vt:lpstr>The Cotton Kingdom</vt:lpstr>
      <vt:lpstr>Whitney’s cotton gin</vt:lpstr>
      <vt:lpstr>PowerPoint Presentation</vt:lpstr>
      <vt:lpstr>Section review</vt:lpstr>
      <vt:lpstr>Section review</vt:lpstr>
      <vt:lpstr>Section review</vt:lpstr>
      <vt:lpstr>Section review</vt:lpstr>
      <vt:lpstr>River Transportation</vt:lpstr>
      <vt:lpstr>PowerPoint Presentation</vt:lpstr>
      <vt:lpstr>PowerPoint Presentation</vt:lpstr>
      <vt:lpstr>Roads</vt:lpstr>
      <vt:lpstr>Canals</vt:lpstr>
      <vt:lpstr>Railroads</vt:lpstr>
      <vt:lpstr>Sea Transportation</vt:lpstr>
      <vt:lpstr>Communication</vt:lpstr>
      <vt:lpstr>Section review</vt:lpstr>
      <vt:lpstr>Section review</vt:lpstr>
      <vt:lpstr>Section review</vt:lpstr>
      <vt:lpstr>Section review</vt:lpstr>
      <vt:lpstr>American culture</vt:lpstr>
      <vt:lpstr>Guiding questions</vt:lpstr>
      <vt:lpstr>Education</vt:lpstr>
      <vt:lpstr>Education</vt:lpstr>
      <vt:lpstr>Education</vt:lpstr>
      <vt:lpstr>Prohibition</vt:lpstr>
      <vt:lpstr>Dorothea Dix</vt:lpstr>
      <vt:lpstr>Women’s Rights</vt:lpstr>
      <vt:lpstr>Utopian Reformers</vt:lpstr>
      <vt:lpstr>Utopian Reformers</vt:lpstr>
      <vt:lpstr>Painting and Architecture</vt:lpstr>
      <vt:lpstr>PowerPoint Presentation</vt:lpstr>
      <vt:lpstr>Painting and Architecture</vt:lpstr>
      <vt:lpstr>PowerPoint Presentation</vt:lpstr>
      <vt:lpstr>Painting and Architecture</vt:lpstr>
      <vt:lpstr>PowerPoint Presentation</vt:lpstr>
      <vt:lpstr>Painting and Architecture</vt:lpstr>
      <vt:lpstr>Painting and Architecture</vt:lpstr>
      <vt:lpstr>PowerPoint Presentation</vt:lpstr>
      <vt:lpstr>Painting and Architecture</vt:lpstr>
      <vt:lpstr>Literature</vt:lpstr>
      <vt:lpstr>Literature</vt:lpstr>
      <vt:lpstr>Literature</vt:lpstr>
      <vt:lpstr>Music</vt:lpstr>
      <vt:lpstr>Section review</vt:lpstr>
      <vt:lpstr>Section review</vt:lpstr>
      <vt:lpstr>Section review</vt:lpstr>
      <vt:lpstr>Section review</vt:lpstr>
      <vt:lpstr>American slavery</vt:lpstr>
      <vt:lpstr>Guiding questions</vt:lpstr>
      <vt:lpstr>work</vt:lpstr>
      <vt:lpstr>Family and Personal Life</vt:lpstr>
      <vt:lpstr>Slave Responses</vt:lpstr>
      <vt:lpstr>Slave Responses</vt:lpstr>
      <vt:lpstr>Defenses of Slavery</vt:lpstr>
      <vt:lpstr>Abolitionism</vt:lpstr>
      <vt:lpstr>Abolitionism</vt:lpstr>
      <vt:lpstr>Gradual Emancipation</vt:lpstr>
      <vt:lpstr>The Bible and Slavery</vt:lpstr>
      <vt:lpstr>Section review</vt:lpstr>
      <vt:lpstr>Section review</vt:lpstr>
      <vt:lpstr>Section review</vt:lpstr>
      <vt:lpstr>Section review</vt:lpstr>
      <vt:lpstr>Section review</vt:lpstr>
      <vt:lpstr>American religion</vt:lpstr>
      <vt:lpstr>Guiding questions</vt:lpstr>
      <vt:lpstr>The Second Great Awakening</vt:lpstr>
      <vt:lpstr>Background</vt:lpstr>
      <vt:lpstr>Background</vt:lpstr>
      <vt:lpstr>A circuit rider</vt:lpstr>
      <vt:lpstr>Revival in the East</vt:lpstr>
      <vt:lpstr>Revival in the West</vt:lpstr>
      <vt:lpstr>Foreign Missions</vt:lpstr>
      <vt:lpstr>Charles Finney and the “New Measures”</vt:lpstr>
      <vt:lpstr>Results of the Awakening</vt:lpstr>
      <vt:lpstr>Unitarianism</vt:lpstr>
      <vt:lpstr>Millerites</vt:lpstr>
      <vt:lpstr>Other Unorthodox Movements</vt:lpstr>
      <vt:lpstr>Other Unorthodox Movements</vt:lpstr>
      <vt:lpstr>Other Unorthodox Movements</vt:lpstr>
      <vt:lpstr>Other Unorthodox Movements</vt:lpstr>
      <vt:lpstr>The Prayer Meeting Revival</vt:lpstr>
      <vt:lpstr>The Prayer Meeting Revival</vt:lpstr>
      <vt:lpstr>Section review</vt:lpstr>
      <vt:lpstr>Section review</vt:lpstr>
      <vt:lpstr>Section review</vt:lpstr>
      <vt:lpstr>Section review</vt:lpstr>
      <vt:lpstr>Section review</vt:lpstr>
      <vt:lpstr>People, Places, and Things to Remember</vt:lpstr>
      <vt:lpstr>People, Places, and Things to Remember</vt:lpstr>
      <vt:lpstr>People, Places, and 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Matesevac, Jennifer</cp:lastModifiedBy>
  <cp:revision>8</cp:revision>
  <dcterms:created xsi:type="dcterms:W3CDTF">2020-10-16T12:51:54Z</dcterms:created>
  <dcterms:modified xsi:type="dcterms:W3CDTF">2021-06-04T13:10:10Z</dcterms:modified>
</cp:coreProperties>
</file>